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0" r:id="rId3"/>
    <p:sldId id="271" r:id="rId4"/>
    <p:sldId id="272" r:id="rId5"/>
    <p:sldId id="257" r:id="rId6"/>
    <p:sldId id="258" r:id="rId7"/>
    <p:sldId id="274" r:id="rId8"/>
    <p:sldId id="259" r:id="rId9"/>
    <p:sldId id="275" r:id="rId10"/>
    <p:sldId id="260" r:id="rId11"/>
    <p:sldId id="261" r:id="rId12"/>
    <p:sldId id="262" r:id="rId13"/>
    <p:sldId id="266" r:id="rId14"/>
    <p:sldId id="276" r:id="rId15"/>
    <p:sldId id="267" r:id="rId16"/>
    <p:sldId id="268" r:id="rId17"/>
    <p:sldId id="269" r:id="rId18"/>
    <p:sldId id="263" r:id="rId19"/>
    <p:sldId id="264" r:id="rId20"/>
    <p:sldId id="273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Žmonės su specialiaisiais poreikiais (milijonais)</c:v>
                </c:pt>
              </c:strCache>
            </c:strRef>
          </c:tx>
          <c:marker>
            <c:symbol val="none"/>
          </c:marker>
          <c:cat>
            <c:numRef>
              <c:f>Foglio1!$A$2:$A$3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2020</c:v>
                </c:pt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138.6</c:v>
                </c:pt>
                <c:pt idx="1">
                  <c:v>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19-4EC0-91AC-E1612FF5E3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Kelionės ES (milijonais)</c:v>
                </c:pt>
              </c:strCache>
            </c:strRef>
          </c:tx>
          <c:marker>
            <c:symbol val="none"/>
          </c:marker>
          <c:cat>
            <c:numRef>
              <c:f>Foglio1!$A$2:$A$3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2020</c:v>
                </c:pt>
              </c:numCache>
            </c:num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154.6</c:v>
                </c:pt>
                <c:pt idx="1">
                  <c:v>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19-4EC0-91AC-E1612FF5E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0355407"/>
        <c:axId val="1"/>
      </c:lineChart>
      <c:catAx>
        <c:axId val="1590355407"/>
        <c:scaling>
          <c:orientation val="minMax"/>
        </c:scaling>
        <c:delete val="0"/>
        <c:axPos val="b"/>
        <c:numFmt formatCode="000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1590355407"/>
        <c:crosses val="autoZero"/>
        <c:crossBetween val="between"/>
      </c:valAx>
      <c:spPr>
        <a:noFill/>
        <a:ln w="25337">
          <a:noFill/>
        </a:ln>
      </c:spPr>
    </c:plotArea>
    <c:legend>
      <c:legendPos val="b"/>
      <c:layout>
        <c:manualLayout>
          <c:xMode val="edge"/>
          <c:yMode val="edge"/>
          <c:x val="0.10245216044029738"/>
          <c:y val="0.73412898200692489"/>
          <c:w val="0.79509544787077835"/>
          <c:h val="0.25714427841158261"/>
        </c:manualLayout>
      </c:layout>
      <c:overlay val="0"/>
      <c:txPr>
        <a:bodyPr/>
        <a:lstStyle/>
        <a:p>
          <a:pPr>
            <a:defRPr sz="1587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785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5112A-A711-4209-854B-30C0FE1F912D}" type="doc">
      <dgm:prSet loTypeId="urn:microsoft.com/office/officeart/2008/layout/VerticalCurvedList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pt-PT"/>
        </a:p>
      </dgm:t>
    </dgm:pt>
    <dgm:pt modelId="{AB19B747-2E15-477D-893D-BCBFF252BC75}">
      <dgm:prSet phldrT="[Texto]" custT="1"/>
      <dgm:spPr>
        <a:solidFill>
          <a:srgbClr val="C0000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Sukurti tinkamą teisinę aplinką</a:t>
          </a:r>
          <a:endParaRPr lang="pt-PT" sz="2000" b="1" dirty="0">
            <a:solidFill>
              <a:schemeClr val="bg1"/>
            </a:solidFill>
          </a:endParaRPr>
        </a:p>
      </dgm:t>
    </dgm:pt>
    <dgm:pt modelId="{8F74A10B-6F7E-4B85-B553-AE9B2713881A}" type="parTrans" cxnId="{75A15BF9-CCCB-4050-A3CA-EC4AB57756B6}">
      <dgm:prSet/>
      <dgm:spPr/>
      <dgm:t>
        <a:bodyPr/>
        <a:lstStyle/>
        <a:p>
          <a:endParaRPr lang="pt-PT"/>
        </a:p>
      </dgm:t>
    </dgm:pt>
    <dgm:pt modelId="{EF5B2F39-F17E-4E10-B976-B4EA3489A2D6}" type="sibTrans" cxnId="{75A15BF9-CCCB-4050-A3CA-EC4AB57756B6}">
      <dgm:prSet/>
      <dgm:spPr/>
      <dgm:t>
        <a:bodyPr/>
        <a:lstStyle/>
        <a:p>
          <a:endParaRPr lang="pt-PT"/>
        </a:p>
      </dgm:t>
    </dgm:pt>
    <dgm:pt modelId="{845F901E-0D0C-4C29-AA9C-C13A2AF4640F}">
      <dgm:prSet phldrT="[Texto]" custT="1"/>
      <dgm:spPr>
        <a:solidFill>
          <a:srgbClr val="00206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Sukurti įstatymus ir užtikrinti jų laikymąsi</a:t>
          </a:r>
          <a:endParaRPr lang="pt-PT" sz="2000" b="1" dirty="0">
            <a:solidFill>
              <a:schemeClr val="bg1"/>
            </a:solidFill>
          </a:endParaRPr>
        </a:p>
      </dgm:t>
    </dgm:pt>
    <dgm:pt modelId="{AA3BAD30-751E-48A0-98EE-6E6924B2095C}" type="parTrans" cxnId="{7DCFBCF5-F46E-48E5-AB3D-C888438E37E5}">
      <dgm:prSet/>
      <dgm:spPr/>
      <dgm:t>
        <a:bodyPr/>
        <a:lstStyle/>
        <a:p>
          <a:endParaRPr lang="pt-PT"/>
        </a:p>
      </dgm:t>
    </dgm:pt>
    <dgm:pt modelId="{C30EA469-886A-4ABD-B28E-3EE666823A0B}" type="sibTrans" cxnId="{7DCFBCF5-F46E-48E5-AB3D-C888438E37E5}">
      <dgm:prSet/>
      <dgm:spPr/>
      <dgm:t>
        <a:bodyPr/>
        <a:lstStyle/>
        <a:p>
          <a:endParaRPr lang="pt-PT"/>
        </a:p>
      </dgm:t>
    </dgm:pt>
    <dgm:pt modelId="{7FADFB5B-D30F-479C-B235-E2FF35E0E81C}">
      <dgm:prSet phldrT="[Texto]" custT="1"/>
      <dgm:spPr>
        <a:solidFill>
          <a:srgbClr val="C0000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Įtraukti prieinamumą į visus planus</a:t>
          </a:r>
          <a:endParaRPr lang="pt-PT" sz="2000" b="1" dirty="0">
            <a:solidFill>
              <a:schemeClr val="bg1"/>
            </a:solidFill>
          </a:endParaRPr>
        </a:p>
      </dgm:t>
    </dgm:pt>
    <dgm:pt modelId="{DB675861-EAE6-4C9F-9D74-81E59E2C747E}" type="parTrans" cxnId="{1EB5F596-6CF7-4EAB-BF36-DB2270AE1F8A}">
      <dgm:prSet/>
      <dgm:spPr/>
      <dgm:t>
        <a:bodyPr/>
        <a:lstStyle/>
        <a:p>
          <a:endParaRPr lang="pt-PT"/>
        </a:p>
      </dgm:t>
    </dgm:pt>
    <dgm:pt modelId="{09E265D5-F7E2-4EA6-9A32-4746235C6323}" type="sibTrans" cxnId="{1EB5F596-6CF7-4EAB-BF36-DB2270AE1F8A}">
      <dgm:prSet/>
      <dgm:spPr/>
      <dgm:t>
        <a:bodyPr/>
        <a:lstStyle/>
        <a:p>
          <a:endParaRPr lang="pt-PT"/>
        </a:p>
      </dgm:t>
    </dgm:pt>
    <dgm:pt modelId="{0F1DA0AF-8016-46BD-A00C-B30D7C7BAEC1}">
      <dgm:prSet phldrT="[Texto]" custT="1"/>
      <dgm:spPr>
        <a:solidFill>
          <a:srgbClr val="00206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Skatinti viešinimo iniciatyvas</a:t>
          </a:r>
          <a:endParaRPr lang="pt-PT" sz="2000" b="1" dirty="0">
            <a:solidFill>
              <a:schemeClr val="bg1"/>
            </a:solidFill>
          </a:endParaRPr>
        </a:p>
      </dgm:t>
    </dgm:pt>
    <dgm:pt modelId="{CF2232F9-75F8-44D6-A177-1FB2D097C1DA}" type="parTrans" cxnId="{F54300E7-B15E-42D1-99EF-DF91B084CBF0}">
      <dgm:prSet/>
      <dgm:spPr/>
      <dgm:t>
        <a:bodyPr/>
        <a:lstStyle/>
        <a:p>
          <a:endParaRPr lang="pt-PT"/>
        </a:p>
      </dgm:t>
    </dgm:pt>
    <dgm:pt modelId="{791E09CF-5303-4DE0-95C6-9719BDC256DC}" type="sibTrans" cxnId="{F54300E7-B15E-42D1-99EF-DF91B084CBF0}">
      <dgm:prSet/>
      <dgm:spPr/>
      <dgm:t>
        <a:bodyPr/>
        <a:lstStyle/>
        <a:p>
          <a:endParaRPr lang="pt-PT"/>
        </a:p>
      </dgm:t>
    </dgm:pt>
    <dgm:pt modelId="{DFEC47D6-2C14-4494-B996-65E78CE626E1}" type="pres">
      <dgm:prSet presAssocID="{CF35112A-A711-4209-854B-30C0FE1F912D}" presName="Name0" presStyleCnt="0">
        <dgm:presLayoutVars>
          <dgm:chMax val="7"/>
          <dgm:chPref val="7"/>
          <dgm:dir/>
        </dgm:presLayoutVars>
      </dgm:prSet>
      <dgm:spPr/>
    </dgm:pt>
    <dgm:pt modelId="{A292A9E4-9C4D-48A9-BA2E-BD10CDF64C31}" type="pres">
      <dgm:prSet presAssocID="{CF35112A-A711-4209-854B-30C0FE1F912D}" presName="Name1" presStyleCnt="0"/>
      <dgm:spPr/>
    </dgm:pt>
    <dgm:pt modelId="{59D5E5EB-3C94-4965-9829-8081351AE023}" type="pres">
      <dgm:prSet presAssocID="{CF35112A-A711-4209-854B-30C0FE1F912D}" presName="cycle" presStyleCnt="0"/>
      <dgm:spPr/>
    </dgm:pt>
    <dgm:pt modelId="{45A43C72-F7B9-4D77-82FD-EE6EAE6AC61D}" type="pres">
      <dgm:prSet presAssocID="{CF35112A-A711-4209-854B-30C0FE1F912D}" presName="srcNode" presStyleLbl="node1" presStyleIdx="0" presStyleCnt="4"/>
      <dgm:spPr/>
    </dgm:pt>
    <dgm:pt modelId="{5812929F-E39C-4A69-A228-6D1A95C876CD}" type="pres">
      <dgm:prSet presAssocID="{CF35112A-A711-4209-854B-30C0FE1F912D}" presName="conn" presStyleLbl="parChTrans1D2" presStyleIdx="0" presStyleCnt="1"/>
      <dgm:spPr/>
    </dgm:pt>
    <dgm:pt modelId="{D63625C4-0639-4AD3-B42A-3658BEE4BEAA}" type="pres">
      <dgm:prSet presAssocID="{CF35112A-A711-4209-854B-30C0FE1F912D}" presName="extraNode" presStyleLbl="node1" presStyleIdx="0" presStyleCnt="4"/>
      <dgm:spPr/>
    </dgm:pt>
    <dgm:pt modelId="{5CCB8B76-1C7D-4518-8838-3B13921F0FDF}" type="pres">
      <dgm:prSet presAssocID="{CF35112A-A711-4209-854B-30C0FE1F912D}" presName="dstNode" presStyleLbl="node1" presStyleIdx="0" presStyleCnt="4"/>
      <dgm:spPr/>
    </dgm:pt>
    <dgm:pt modelId="{FE0C1A50-2096-4DC1-BF47-776CF88D7364}" type="pres">
      <dgm:prSet presAssocID="{AB19B747-2E15-477D-893D-BCBFF252BC75}" presName="text_1" presStyleLbl="node1" presStyleIdx="0" presStyleCnt="4">
        <dgm:presLayoutVars>
          <dgm:bulletEnabled val="1"/>
        </dgm:presLayoutVars>
      </dgm:prSet>
      <dgm:spPr/>
    </dgm:pt>
    <dgm:pt modelId="{1BCA7811-C1D9-4C5F-BD22-711EDCB639F6}" type="pres">
      <dgm:prSet presAssocID="{AB19B747-2E15-477D-893D-BCBFF252BC75}" presName="accent_1" presStyleCnt="0"/>
      <dgm:spPr/>
    </dgm:pt>
    <dgm:pt modelId="{7B6DE69E-0075-4873-AAAB-77AA94430FBF}" type="pres">
      <dgm:prSet presAssocID="{AB19B747-2E15-477D-893D-BCBFF252BC75}" presName="accentRepeatNode" presStyleLbl="solidFgAcc1" presStyleIdx="0" presStyleCnt="4"/>
      <dgm:spPr/>
    </dgm:pt>
    <dgm:pt modelId="{F20D8BEC-E4F0-4271-B580-FA7E033D4553}" type="pres">
      <dgm:prSet presAssocID="{845F901E-0D0C-4C29-AA9C-C13A2AF4640F}" presName="text_2" presStyleLbl="node1" presStyleIdx="1" presStyleCnt="4">
        <dgm:presLayoutVars>
          <dgm:bulletEnabled val="1"/>
        </dgm:presLayoutVars>
      </dgm:prSet>
      <dgm:spPr/>
    </dgm:pt>
    <dgm:pt modelId="{39102723-3D14-49D3-BE17-9E6C73B60B34}" type="pres">
      <dgm:prSet presAssocID="{845F901E-0D0C-4C29-AA9C-C13A2AF4640F}" presName="accent_2" presStyleCnt="0"/>
      <dgm:spPr/>
    </dgm:pt>
    <dgm:pt modelId="{BDE54D77-0E97-4FEE-BAD2-889F62E60959}" type="pres">
      <dgm:prSet presAssocID="{845F901E-0D0C-4C29-AA9C-C13A2AF4640F}" presName="accentRepeatNode" presStyleLbl="solidFgAcc1" presStyleIdx="1" presStyleCnt="4"/>
      <dgm:spPr/>
    </dgm:pt>
    <dgm:pt modelId="{07FBCC62-96A3-4B1C-B712-D35DFF22C256}" type="pres">
      <dgm:prSet presAssocID="{7FADFB5B-D30F-479C-B235-E2FF35E0E81C}" presName="text_3" presStyleLbl="node1" presStyleIdx="2" presStyleCnt="4">
        <dgm:presLayoutVars>
          <dgm:bulletEnabled val="1"/>
        </dgm:presLayoutVars>
      </dgm:prSet>
      <dgm:spPr/>
    </dgm:pt>
    <dgm:pt modelId="{D3D48157-F968-4FA3-AE1A-D147D2FA89D7}" type="pres">
      <dgm:prSet presAssocID="{7FADFB5B-D30F-479C-B235-E2FF35E0E81C}" presName="accent_3" presStyleCnt="0"/>
      <dgm:spPr/>
    </dgm:pt>
    <dgm:pt modelId="{02891AF9-D1AA-4C4B-943C-571330B3C55D}" type="pres">
      <dgm:prSet presAssocID="{7FADFB5B-D30F-479C-B235-E2FF35E0E81C}" presName="accentRepeatNode" presStyleLbl="solidFgAcc1" presStyleIdx="2" presStyleCnt="4"/>
      <dgm:spPr/>
    </dgm:pt>
    <dgm:pt modelId="{64B23025-1766-4B23-98D9-8570CDEC09CE}" type="pres">
      <dgm:prSet presAssocID="{0F1DA0AF-8016-46BD-A00C-B30D7C7BAEC1}" presName="text_4" presStyleLbl="node1" presStyleIdx="3" presStyleCnt="4">
        <dgm:presLayoutVars>
          <dgm:bulletEnabled val="1"/>
        </dgm:presLayoutVars>
      </dgm:prSet>
      <dgm:spPr/>
    </dgm:pt>
    <dgm:pt modelId="{9872D965-14B2-4DF2-B38A-373A6823DA0D}" type="pres">
      <dgm:prSet presAssocID="{0F1DA0AF-8016-46BD-A00C-B30D7C7BAEC1}" presName="accent_4" presStyleCnt="0"/>
      <dgm:spPr/>
    </dgm:pt>
    <dgm:pt modelId="{6BAA3095-6151-4391-9739-3260B4080F10}" type="pres">
      <dgm:prSet presAssocID="{0F1DA0AF-8016-46BD-A00C-B30D7C7BAEC1}" presName="accentRepeatNode" presStyleLbl="solidFgAcc1" presStyleIdx="3" presStyleCnt="4"/>
      <dgm:spPr/>
    </dgm:pt>
  </dgm:ptLst>
  <dgm:cxnLst>
    <dgm:cxn modelId="{91289017-7906-41BB-A4B7-AA35E238330E}" type="presOf" srcId="{AB19B747-2E15-477D-893D-BCBFF252BC75}" destId="{FE0C1A50-2096-4DC1-BF47-776CF88D7364}" srcOrd="0" destOrd="0" presId="urn:microsoft.com/office/officeart/2008/layout/VerticalCurvedList"/>
    <dgm:cxn modelId="{89BC231C-D40A-4896-A4BD-4963D8D1D760}" type="presOf" srcId="{0F1DA0AF-8016-46BD-A00C-B30D7C7BAEC1}" destId="{64B23025-1766-4B23-98D9-8570CDEC09CE}" srcOrd="0" destOrd="0" presId="urn:microsoft.com/office/officeart/2008/layout/VerticalCurvedList"/>
    <dgm:cxn modelId="{379A5068-CFE8-47E6-B2CC-CD7973C0FFD6}" type="presOf" srcId="{845F901E-0D0C-4C29-AA9C-C13A2AF4640F}" destId="{F20D8BEC-E4F0-4271-B580-FA7E033D4553}" srcOrd="0" destOrd="0" presId="urn:microsoft.com/office/officeart/2008/layout/VerticalCurvedList"/>
    <dgm:cxn modelId="{FDDE6A53-1118-4731-9CDB-5EB57B174DED}" type="presOf" srcId="{EF5B2F39-F17E-4E10-B976-B4EA3489A2D6}" destId="{5812929F-E39C-4A69-A228-6D1A95C876CD}" srcOrd="0" destOrd="0" presId="urn:microsoft.com/office/officeart/2008/layout/VerticalCurvedList"/>
    <dgm:cxn modelId="{1EB5F596-6CF7-4EAB-BF36-DB2270AE1F8A}" srcId="{CF35112A-A711-4209-854B-30C0FE1F912D}" destId="{7FADFB5B-D30F-479C-B235-E2FF35E0E81C}" srcOrd="2" destOrd="0" parTransId="{DB675861-EAE6-4C9F-9D74-81E59E2C747E}" sibTransId="{09E265D5-F7E2-4EA6-9A32-4746235C6323}"/>
    <dgm:cxn modelId="{CDE3CDE3-B188-44C6-95C7-03134467E7DC}" type="presOf" srcId="{7FADFB5B-D30F-479C-B235-E2FF35E0E81C}" destId="{07FBCC62-96A3-4B1C-B712-D35DFF22C256}" srcOrd="0" destOrd="0" presId="urn:microsoft.com/office/officeart/2008/layout/VerticalCurvedList"/>
    <dgm:cxn modelId="{F54300E7-B15E-42D1-99EF-DF91B084CBF0}" srcId="{CF35112A-A711-4209-854B-30C0FE1F912D}" destId="{0F1DA0AF-8016-46BD-A00C-B30D7C7BAEC1}" srcOrd="3" destOrd="0" parTransId="{CF2232F9-75F8-44D6-A177-1FB2D097C1DA}" sibTransId="{791E09CF-5303-4DE0-95C6-9719BDC256DC}"/>
    <dgm:cxn modelId="{BD8BC8ED-1400-4F96-AD91-5A6F0B855175}" type="presOf" srcId="{CF35112A-A711-4209-854B-30C0FE1F912D}" destId="{DFEC47D6-2C14-4494-B996-65E78CE626E1}" srcOrd="0" destOrd="0" presId="urn:microsoft.com/office/officeart/2008/layout/VerticalCurvedList"/>
    <dgm:cxn modelId="{7DCFBCF5-F46E-48E5-AB3D-C888438E37E5}" srcId="{CF35112A-A711-4209-854B-30C0FE1F912D}" destId="{845F901E-0D0C-4C29-AA9C-C13A2AF4640F}" srcOrd="1" destOrd="0" parTransId="{AA3BAD30-751E-48A0-98EE-6E6924B2095C}" sibTransId="{C30EA469-886A-4ABD-B28E-3EE666823A0B}"/>
    <dgm:cxn modelId="{75A15BF9-CCCB-4050-A3CA-EC4AB57756B6}" srcId="{CF35112A-A711-4209-854B-30C0FE1F912D}" destId="{AB19B747-2E15-477D-893D-BCBFF252BC75}" srcOrd="0" destOrd="0" parTransId="{8F74A10B-6F7E-4B85-B553-AE9B2713881A}" sibTransId="{EF5B2F39-F17E-4E10-B976-B4EA3489A2D6}"/>
    <dgm:cxn modelId="{F6D433BB-8788-4160-8B74-02E2377E6192}" type="presParOf" srcId="{DFEC47D6-2C14-4494-B996-65E78CE626E1}" destId="{A292A9E4-9C4D-48A9-BA2E-BD10CDF64C31}" srcOrd="0" destOrd="0" presId="urn:microsoft.com/office/officeart/2008/layout/VerticalCurvedList"/>
    <dgm:cxn modelId="{9847AE76-0425-4117-901A-87CD851A4437}" type="presParOf" srcId="{A292A9E4-9C4D-48A9-BA2E-BD10CDF64C31}" destId="{59D5E5EB-3C94-4965-9829-8081351AE023}" srcOrd="0" destOrd="0" presId="urn:microsoft.com/office/officeart/2008/layout/VerticalCurvedList"/>
    <dgm:cxn modelId="{2EB23795-DDEA-4C0B-B9FD-3608A288FCD7}" type="presParOf" srcId="{59D5E5EB-3C94-4965-9829-8081351AE023}" destId="{45A43C72-F7B9-4D77-82FD-EE6EAE6AC61D}" srcOrd="0" destOrd="0" presId="urn:microsoft.com/office/officeart/2008/layout/VerticalCurvedList"/>
    <dgm:cxn modelId="{259C07A6-2255-4354-983D-CDAF3AD3B12A}" type="presParOf" srcId="{59D5E5EB-3C94-4965-9829-8081351AE023}" destId="{5812929F-E39C-4A69-A228-6D1A95C876CD}" srcOrd="1" destOrd="0" presId="urn:microsoft.com/office/officeart/2008/layout/VerticalCurvedList"/>
    <dgm:cxn modelId="{519CBAC7-5E66-4A27-9BE3-E7B04CF4D121}" type="presParOf" srcId="{59D5E5EB-3C94-4965-9829-8081351AE023}" destId="{D63625C4-0639-4AD3-B42A-3658BEE4BEAA}" srcOrd="2" destOrd="0" presId="urn:microsoft.com/office/officeart/2008/layout/VerticalCurvedList"/>
    <dgm:cxn modelId="{E25B9C44-1DFB-4075-AC7A-6CF23767CFC6}" type="presParOf" srcId="{59D5E5EB-3C94-4965-9829-8081351AE023}" destId="{5CCB8B76-1C7D-4518-8838-3B13921F0FDF}" srcOrd="3" destOrd="0" presId="urn:microsoft.com/office/officeart/2008/layout/VerticalCurvedList"/>
    <dgm:cxn modelId="{D9E7D3A7-C4C2-43BC-BE86-4592A5A7B310}" type="presParOf" srcId="{A292A9E4-9C4D-48A9-BA2E-BD10CDF64C31}" destId="{FE0C1A50-2096-4DC1-BF47-776CF88D7364}" srcOrd="1" destOrd="0" presId="urn:microsoft.com/office/officeart/2008/layout/VerticalCurvedList"/>
    <dgm:cxn modelId="{361AD419-867F-4E59-8ABF-18E7913068D7}" type="presParOf" srcId="{A292A9E4-9C4D-48A9-BA2E-BD10CDF64C31}" destId="{1BCA7811-C1D9-4C5F-BD22-711EDCB639F6}" srcOrd="2" destOrd="0" presId="urn:microsoft.com/office/officeart/2008/layout/VerticalCurvedList"/>
    <dgm:cxn modelId="{396F0FC5-BD95-43CD-A7FE-A6E5DD15EDA7}" type="presParOf" srcId="{1BCA7811-C1D9-4C5F-BD22-711EDCB639F6}" destId="{7B6DE69E-0075-4873-AAAB-77AA94430FBF}" srcOrd="0" destOrd="0" presId="urn:microsoft.com/office/officeart/2008/layout/VerticalCurvedList"/>
    <dgm:cxn modelId="{E51899C4-E2EB-4886-BBAA-08E8AD16F861}" type="presParOf" srcId="{A292A9E4-9C4D-48A9-BA2E-BD10CDF64C31}" destId="{F20D8BEC-E4F0-4271-B580-FA7E033D4553}" srcOrd="3" destOrd="0" presId="urn:microsoft.com/office/officeart/2008/layout/VerticalCurvedList"/>
    <dgm:cxn modelId="{29DEED44-BF85-4C4D-92BB-FAFBE42F2953}" type="presParOf" srcId="{A292A9E4-9C4D-48A9-BA2E-BD10CDF64C31}" destId="{39102723-3D14-49D3-BE17-9E6C73B60B34}" srcOrd="4" destOrd="0" presId="urn:microsoft.com/office/officeart/2008/layout/VerticalCurvedList"/>
    <dgm:cxn modelId="{BA5F9A62-C33E-4985-8352-73507329B812}" type="presParOf" srcId="{39102723-3D14-49D3-BE17-9E6C73B60B34}" destId="{BDE54D77-0E97-4FEE-BAD2-889F62E60959}" srcOrd="0" destOrd="0" presId="urn:microsoft.com/office/officeart/2008/layout/VerticalCurvedList"/>
    <dgm:cxn modelId="{1EE1364F-6635-489D-83B4-C6C2B599967D}" type="presParOf" srcId="{A292A9E4-9C4D-48A9-BA2E-BD10CDF64C31}" destId="{07FBCC62-96A3-4B1C-B712-D35DFF22C256}" srcOrd="5" destOrd="0" presId="urn:microsoft.com/office/officeart/2008/layout/VerticalCurvedList"/>
    <dgm:cxn modelId="{EE1E903B-9060-4BC6-85CF-CA8A12CC5A76}" type="presParOf" srcId="{A292A9E4-9C4D-48A9-BA2E-BD10CDF64C31}" destId="{D3D48157-F968-4FA3-AE1A-D147D2FA89D7}" srcOrd="6" destOrd="0" presId="urn:microsoft.com/office/officeart/2008/layout/VerticalCurvedList"/>
    <dgm:cxn modelId="{4FE142F1-222B-4262-8E01-E27BC3102B42}" type="presParOf" srcId="{D3D48157-F968-4FA3-AE1A-D147D2FA89D7}" destId="{02891AF9-D1AA-4C4B-943C-571330B3C55D}" srcOrd="0" destOrd="0" presId="urn:microsoft.com/office/officeart/2008/layout/VerticalCurvedList"/>
    <dgm:cxn modelId="{D9A65143-D1DF-4B4F-BCC4-5EA1A76100DD}" type="presParOf" srcId="{A292A9E4-9C4D-48A9-BA2E-BD10CDF64C31}" destId="{64B23025-1766-4B23-98D9-8570CDEC09CE}" srcOrd="7" destOrd="0" presId="urn:microsoft.com/office/officeart/2008/layout/VerticalCurvedList"/>
    <dgm:cxn modelId="{A4B7AEE8-9883-45D6-AFA4-39814B93922F}" type="presParOf" srcId="{A292A9E4-9C4D-48A9-BA2E-BD10CDF64C31}" destId="{9872D965-14B2-4DF2-B38A-373A6823DA0D}" srcOrd="8" destOrd="0" presId="urn:microsoft.com/office/officeart/2008/layout/VerticalCurvedList"/>
    <dgm:cxn modelId="{441662C1-D9AC-41F1-A049-4677CB20280A}" type="presParOf" srcId="{9872D965-14B2-4DF2-B38A-373A6823DA0D}" destId="{6BAA3095-6151-4391-9739-3260B4080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5112A-A711-4209-854B-30C0FE1F912D}" type="doc">
      <dgm:prSet loTypeId="urn:microsoft.com/office/officeart/2008/layout/VerticalCurvedList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pt-PT"/>
        </a:p>
      </dgm:t>
    </dgm:pt>
    <dgm:pt modelId="{22D47644-ED28-4A7F-AFE9-F7BA87C4609E}">
      <dgm:prSet phldrT="[Texto]" custT="1"/>
      <dgm:spPr>
        <a:solidFill>
          <a:srgbClr val="C00000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t-PT" sz="2000" b="1" dirty="0">
              <a:solidFill>
                <a:schemeClr val="bg1"/>
              </a:solidFill>
            </a:rPr>
            <a:t>P</a:t>
          </a:r>
          <a:r>
            <a:rPr lang="lt-LT" sz="2000" b="1" dirty="0">
              <a:solidFill>
                <a:schemeClr val="bg1"/>
              </a:solidFill>
            </a:rPr>
            <a:t>aremti prieinamumo iniciatyvas</a:t>
          </a:r>
          <a:endParaRPr lang="pt-PT" sz="2000" b="1" dirty="0">
            <a:solidFill>
              <a:schemeClr val="bg1"/>
            </a:solidFill>
          </a:endParaRPr>
        </a:p>
      </dgm:t>
    </dgm:pt>
    <dgm:pt modelId="{49485B99-1B36-45FC-B973-FDD07A88AD24}" type="parTrans" cxnId="{A5B5804F-DBA5-48BF-86C8-9781531C713C}">
      <dgm:prSet/>
      <dgm:spPr/>
      <dgm:t>
        <a:bodyPr/>
        <a:lstStyle/>
        <a:p>
          <a:endParaRPr lang="pt-PT"/>
        </a:p>
      </dgm:t>
    </dgm:pt>
    <dgm:pt modelId="{FB5CE0B8-30BD-4DCA-BA7B-90EC37C5D15C}" type="sibTrans" cxnId="{A5B5804F-DBA5-48BF-86C8-9781531C713C}">
      <dgm:prSet/>
      <dgm:spPr/>
      <dgm:t>
        <a:bodyPr/>
        <a:lstStyle/>
        <a:p>
          <a:endParaRPr lang="pt-PT"/>
        </a:p>
      </dgm:t>
    </dgm:pt>
    <dgm:pt modelId="{A2CFEA0D-7F62-4D55-8374-CB94B36D31EA}">
      <dgm:prSet phldrT="[Texto]" custT="1"/>
      <dgm:spPr>
        <a:solidFill>
          <a:srgbClr val="00206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Įtvirtinti teigiamą diskriminaciją prieinamumui</a:t>
          </a:r>
          <a:endParaRPr lang="pt-PT" sz="2000" b="1" dirty="0">
            <a:solidFill>
              <a:schemeClr val="bg1"/>
            </a:solidFill>
          </a:endParaRPr>
        </a:p>
      </dgm:t>
    </dgm:pt>
    <dgm:pt modelId="{AFACAC26-A7D3-443E-9ECF-0B9A6D568F53}" type="parTrans" cxnId="{6CE4C286-91B9-4D55-8AE9-F96F4DEA65AE}">
      <dgm:prSet/>
      <dgm:spPr/>
      <dgm:t>
        <a:bodyPr/>
        <a:lstStyle/>
        <a:p>
          <a:endParaRPr lang="pt-PT"/>
        </a:p>
      </dgm:t>
    </dgm:pt>
    <dgm:pt modelId="{DEB5A780-1FA1-4280-A2C2-54B0259AD63E}" type="sibTrans" cxnId="{6CE4C286-91B9-4D55-8AE9-F96F4DEA65AE}">
      <dgm:prSet/>
      <dgm:spPr/>
      <dgm:t>
        <a:bodyPr/>
        <a:lstStyle/>
        <a:p>
          <a:endParaRPr lang="pt-PT"/>
        </a:p>
      </dgm:t>
    </dgm:pt>
    <dgm:pt modelId="{361EC491-9F5C-4740-92A8-15608D0BC602}">
      <dgm:prSet phldrT="[Texto]" custT="1"/>
      <dgm:spPr>
        <a:solidFill>
          <a:srgbClr val="C0000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Pagerinti bendradarbiavimą su privačiu sektoriumi</a:t>
          </a:r>
          <a:endParaRPr lang="pt-PT" sz="2000" b="1" dirty="0">
            <a:solidFill>
              <a:schemeClr val="bg1"/>
            </a:solidFill>
          </a:endParaRPr>
        </a:p>
      </dgm:t>
    </dgm:pt>
    <dgm:pt modelId="{2262FFD6-F017-44E2-A858-8A12F30E8B13}" type="parTrans" cxnId="{75105DE6-2A12-4969-8D90-134485146C89}">
      <dgm:prSet/>
      <dgm:spPr/>
      <dgm:t>
        <a:bodyPr/>
        <a:lstStyle/>
        <a:p>
          <a:endParaRPr lang="pt-PT"/>
        </a:p>
      </dgm:t>
    </dgm:pt>
    <dgm:pt modelId="{C64AB80A-3976-4D90-A5F4-F36F8E61E21B}" type="sibTrans" cxnId="{75105DE6-2A12-4969-8D90-134485146C89}">
      <dgm:prSet/>
      <dgm:spPr/>
      <dgm:t>
        <a:bodyPr/>
        <a:lstStyle/>
        <a:p>
          <a:endParaRPr lang="pt-PT"/>
        </a:p>
      </dgm:t>
    </dgm:pt>
    <dgm:pt modelId="{DFEC47D6-2C14-4494-B996-65E78CE626E1}" type="pres">
      <dgm:prSet presAssocID="{CF35112A-A711-4209-854B-30C0FE1F912D}" presName="Name0" presStyleCnt="0">
        <dgm:presLayoutVars>
          <dgm:chMax val="7"/>
          <dgm:chPref val="7"/>
          <dgm:dir/>
        </dgm:presLayoutVars>
      </dgm:prSet>
      <dgm:spPr/>
    </dgm:pt>
    <dgm:pt modelId="{A292A9E4-9C4D-48A9-BA2E-BD10CDF64C31}" type="pres">
      <dgm:prSet presAssocID="{CF35112A-A711-4209-854B-30C0FE1F912D}" presName="Name1" presStyleCnt="0"/>
      <dgm:spPr/>
    </dgm:pt>
    <dgm:pt modelId="{59D5E5EB-3C94-4965-9829-8081351AE023}" type="pres">
      <dgm:prSet presAssocID="{CF35112A-A711-4209-854B-30C0FE1F912D}" presName="cycle" presStyleCnt="0"/>
      <dgm:spPr/>
    </dgm:pt>
    <dgm:pt modelId="{45A43C72-F7B9-4D77-82FD-EE6EAE6AC61D}" type="pres">
      <dgm:prSet presAssocID="{CF35112A-A711-4209-854B-30C0FE1F912D}" presName="srcNode" presStyleLbl="node1" presStyleIdx="0" presStyleCnt="3"/>
      <dgm:spPr/>
    </dgm:pt>
    <dgm:pt modelId="{5812929F-E39C-4A69-A228-6D1A95C876CD}" type="pres">
      <dgm:prSet presAssocID="{CF35112A-A711-4209-854B-30C0FE1F912D}" presName="conn" presStyleLbl="parChTrans1D2" presStyleIdx="0" presStyleCnt="1"/>
      <dgm:spPr/>
    </dgm:pt>
    <dgm:pt modelId="{D63625C4-0639-4AD3-B42A-3658BEE4BEAA}" type="pres">
      <dgm:prSet presAssocID="{CF35112A-A711-4209-854B-30C0FE1F912D}" presName="extraNode" presStyleLbl="node1" presStyleIdx="0" presStyleCnt="3"/>
      <dgm:spPr/>
    </dgm:pt>
    <dgm:pt modelId="{5CCB8B76-1C7D-4518-8838-3B13921F0FDF}" type="pres">
      <dgm:prSet presAssocID="{CF35112A-A711-4209-854B-30C0FE1F912D}" presName="dstNode" presStyleLbl="node1" presStyleIdx="0" presStyleCnt="3"/>
      <dgm:spPr/>
    </dgm:pt>
    <dgm:pt modelId="{EE71D3A3-BA48-417C-A9FB-57446D237E60}" type="pres">
      <dgm:prSet presAssocID="{22D47644-ED28-4A7F-AFE9-F7BA87C4609E}" presName="text_1" presStyleLbl="node1" presStyleIdx="0" presStyleCnt="3">
        <dgm:presLayoutVars>
          <dgm:bulletEnabled val="1"/>
        </dgm:presLayoutVars>
      </dgm:prSet>
      <dgm:spPr/>
    </dgm:pt>
    <dgm:pt modelId="{8953E476-6E3B-4FBD-BC15-FBC1DDD73C36}" type="pres">
      <dgm:prSet presAssocID="{22D47644-ED28-4A7F-AFE9-F7BA87C4609E}" presName="accent_1" presStyleCnt="0"/>
      <dgm:spPr/>
    </dgm:pt>
    <dgm:pt modelId="{29BE96D2-41D8-4C48-BFBA-78E43CE5266C}" type="pres">
      <dgm:prSet presAssocID="{22D47644-ED28-4A7F-AFE9-F7BA87C4609E}" presName="accentRepeatNode" presStyleLbl="solidFgAcc1" presStyleIdx="0" presStyleCnt="3"/>
      <dgm:spPr/>
    </dgm:pt>
    <dgm:pt modelId="{B9E43C78-7C46-4B88-830D-9C9681803873}" type="pres">
      <dgm:prSet presAssocID="{A2CFEA0D-7F62-4D55-8374-CB94B36D31EA}" presName="text_2" presStyleLbl="node1" presStyleIdx="1" presStyleCnt="3">
        <dgm:presLayoutVars>
          <dgm:bulletEnabled val="1"/>
        </dgm:presLayoutVars>
      </dgm:prSet>
      <dgm:spPr/>
    </dgm:pt>
    <dgm:pt modelId="{B45550EA-DECE-4339-9258-B2AB0135A38F}" type="pres">
      <dgm:prSet presAssocID="{A2CFEA0D-7F62-4D55-8374-CB94B36D31EA}" presName="accent_2" presStyleCnt="0"/>
      <dgm:spPr/>
    </dgm:pt>
    <dgm:pt modelId="{0E200BDC-06B4-4E0A-8687-5BDAAA09BF3C}" type="pres">
      <dgm:prSet presAssocID="{A2CFEA0D-7F62-4D55-8374-CB94B36D31EA}" presName="accentRepeatNode" presStyleLbl="solidFgAcc1" presStyleIdx="1" presStyleCnt="3"/>
      <dgm:spPr/>
    </dgm:pt>
    <dgm:pt modelId="{CB2B8340-50F1-47D0-9D1C-C1A0CDAB2A80}" type="pres">
      <dgm:prSet presAssocID="{361EC491-9F5C-4740-92A8-15608D0BC602}" presName="text_3" presStyleLbl="node1" presStyleIdx="2" presStyleCnt="3">
        <dgm:presLayoutVars>
          <dgm:bulletEnabled val="1"/>
        </dgm:presLayoutVars>
      </dgm:prSet>
      <dgm:spPr/>
    </dgm:pt>
    <dgm:pt modelId="{AB2FC8AC-7A1E-438E-A5D6-F3CAD407F463}" type="pres">
      <dgm:prSet presAssocID="{361EC491-9F5C-4740-92A8-15608D0BC602}" presName="accent_3" presStyleCnt="0"/>
      <dgm:spPr/>
    </dgm:pt>
    <dgm:pt modelId="{0B8DFB86-C536-4DB2-AFE4-DE69F0CA2BF1}" type="pres">
      <dgm:prSet presAssocID="{361EC491-9F5C-4740-92A8-15608D0BC602}" presName="accentRepeatNode" presStyleLbl="solidFgAcc1" presStyleIdx="2" presStyleCnt="3"/>
      <dgm:spPr/>
    </dgm:pt>
  </dgm:ptLst>
  <dgm:cxnLst>
    <dgm:cxn modelId="{81397D2E-16F9-4CFE-B642-60D79ED9524A}" type="presOf" srcId="{FB5CE0B8-30BD-4DCA-BA7B-90EC37C5D15C}" destId="{5812929F-E39C-4A69-A228-6D1A95C876CD}" srcOrd="0" destOrd="0" presId="urn:microsoft.com/office/officeart/2008/layout/VerticalCurvedList"/>
    <dgm:cxn modelId="{A5B5804F-DBA5-48BF-86C8-9781531C713C}" srcId="{CF35112A-A711-4209-854B-30C0FE1F912D}" destId="{22D47644-ED28-4A7F-AFE9-F7BA87C4609E}" srcOrd="0" destOrd="0" parTransId="{49485B99-1B36-45FC-B973-FDD07A88AD24}" sibTransId="{FB5CE0B8-30BD-4DCA-BA7B-90EC37C5D15C}"/>
    <dgm:cxn modelId="{6CE4C286-91B9-4D55-8AE9-F96F4DEA65AE}" srcId="{CF35112A-A711-4209-854B-30C0FE1F912D}" destId="{A2CFEA0D-7F62-4D55-8374-CB94B36D31EA}" srcOrd="1" destOrd="0" parTransId="{AFACAC26-A7D3-443E-9ECF-0B9A6D568F53}" sibTransId="{DEB5A780-1FA1-4280-A2C2-54B0259AD63E}"/>
    <dgm:cxn modelId="{54F4289E-2C10-48DA-B73D-1E6229DD05D6}" type="presOf" srcId="{22D47644-ED28-4A7F-AFE9-F7BA87C4609E}" destId="{EE71D3A3-BA48-417C-A9FB-57446D237E60}" srcOrd="0" destOrd="0" presId="urn:microsoft.com/office/officeart/2008/layout/VerticalCurvedList"/>
    <dgm:cxn modelId="{8A4B58C2-59A8-49F5-81D0-0A3FD1867AD6}" type="presOf" srcId="{A2CFEA0D-7F62-4D55-8374-CB94B36D31EA}" destId="{B9E43C78-7C46-4B88-830D-9C9681803873}" srcOrd="0" destOrd="0" presId="urn:microsoft.com/office/officeart/2008/layout/VerticalCurvedList"/>
    <dgm:cxn modelId="{75105DE6-2A12-4969-8D90-134485146C89}" srcId="{CF35112A-A711-4209-854B-30C0FE1F912D}" destId="{361EC491-9F5C-4740-92A8-15608D0BC602}" srcOrd="2" destOrd="0" parTransId="{2262FFD6-F017-44E2-A858-8A12F30E8B13}" sibTransId="{C64AB80A-3976-4D90-A5F4-F36F8E61E21B}"/>
    <dgm:cxn modelId="{BD8BC8ED-1400-4F96-AD91-5A6F0B855175}" type="presOf" srcId="{CF35112A-A711-4209-854B-30C0FE1F912D}" destId="{DFEC47D6-2C14-4494-B996-65E78CE626E1}" srcOrd="0" destOrd="0" presId="urn:microsoft.com/office/officeart/2008/layout/VerticalCurvedList"/>
    <dgm:cxn modelId="{69D524FA-AA42-48EA-872C-E026BB3D385C}" type="presOf" srcId="{361EC491-9F5C-4740-92A8-15608D0BC602}" destId="{CB2B8340-50F1-47D0-9D1C-C1A0CDAB2A80}" srcOrd="0" destOrd="0" presId="urn:microsoft.com/office/officeart/2008/layout/VerticalCurvedList"/>
    <dgm:cxn modelId="{F6D433BB-8788-4160-8B74-02E2377E6192}" type="presParOf" srcId="{DFEC47D6-2C14-4494-B996-65E78CE626E1}" destId="{A292A9E4-9C4D-48A9-BA2E-BD10CDF64C31}" srcOrd="0" destOrd="0" presId="urn:microsoft.com/office/officeart/2008/layout/VerticalCurvedList"/>
    <dgm:cxn modelId="{9847AE76-0425-4117-901A-87CD851A4437}" type="presParOf" srcId="{A292A9E4-9C4D-48A9-BA2E-BD10CDF64C31}" destId="{59D5E5EB-3C94-4965-9829-8081351AE023}" srcOrd="0" destOrd="0" presId="urn:microsoft.com/office/officeart/2008/layout/VerticalCurvedList"/>
    <dgm:cxn modelId="{2EB23795-DDEA-4C0B-B9FD-3608A288FCD7}" type="presParOf" srcId="{59D5E5EB-3C94-4965-9829-8081351AE023}" destId="{45A43C72-F7B9-4D77-82FD-EE6EAE6AC61D}" srcOrd="0" destOrd="0" presId="urn:microsoft.com/office/officeart/2008/layout/VerticalCurvedList"/>
    <dgm:cxn modelId="{259C07A6-2255-4354-983D-CDAF3AD3B12A}" type="presParOf" srcId="{59D5E5EB-3C94-4965-9829-8081351AE023}" destId="{5812929F-E39C-4A69-A228-6D1A95C876CD}" srcOrd="1" destOrd="0" presId="urn:microsoft.com/office/officeart/2008/layout/VerticalCurvedList"/>
    <dgm:cxn modelId="{519CBAC7-5E66-4A27-9BE3-E7B04CF4D121}" type="presParOf" srcId="{59D5E5EB-3C94-4965-9829-8081351AE023}" destId="{D63625C4-0639-4AD3-B42A-3658BEE4BEAA}" srcOrd="2" destOrd="0" presId="urn:microsoft.com/office/officeart/2008/layout/VerticalCurvedList"/>
    <dgm:cxn modelId="{E25B9C44-1DFB-4075-AC7A-6CF23767CFC6}" type="presParOf" srcId="{59D5E5EB-3C94-4965-9829-8081351AE023}" destId="{5CCB8B76-1C7D-4518-8838-3B13921F0FDF}" srcOrd="3" destOrd="0" presId="urn:microsoft.com/office/officeart/2008/layout/VerticalCurvedList"/>
    <dgm:cxn modelId="{4BB69B78-530D-490A-9382-8F5F60FA0F12}" type="presParOf" srcId="{A292A9E4-9C4D-48A9-BA2E-BD10CDF64C31}" destId="{EE71D3A3-BA48-417C-A9FB-57446D237E60}" srcOrd="1" destOrd="0" presId="urn:microsoft.com/office/officeart/2008/layout/VerticalCurvedList"/>
    <dgm:cxn modelId="{5DFE54B7-012D-47BA-A708-DB0B0F11FD86}" type="presParOf" srcId="{A292A9E4-9C4D-48A9-BA2E-BD10CDF64C31}" destId="{8953E476-6E3B-4FBD-BC15-FBC1DDD73C36}" srcOrd="2" destOrd="0" presId="urn:microsoft.com/office/officeart/2008/layout/VerticalCurvedList"/>
    <dgm:cxn modelId="{B9CE11A6-6269-45C9-8ACF-4D63937604A6}" type="presParOf" srcId="{8953E476-6E3B-4FBD-BC15-FBC1DDD73C36}" destId="{29BE96D2-41D8-4C48-BFBA-78E43CE5266C}" srcOrd="0" destOrd="0" presId="urn:microsoft.com/office/officeart/2008/layout/VerticalCurvedList"/>
    <dgm:cxn modelId="{18EC2ABA-5556-4308-89FB-B654CB5CC1DB}" type="presParOf" srcId="{A292A9E4-9C4D-48A9-BA2E-BD10CDF64C31}" destId="{B9E43C78-7C46-4B88-830D-9C9681803873}" srcOrd="3" destOrd="0" presId="urn:microsoft.com/office/officeart/2008/layout/VerticalCurvedList"/>
    <dgm:cxn modelId="{EDDD17C3-2A05-4BB0-B41C-D1D41C6D4AC2}" type="presParOf" srcId="{A292A9E4-9C4D-48A9-BA2E-BD10CDF64C31}" destId="{B45550EA-DECE-4339-9258-B2AB0135A38F}" srcOrd="4" destOrd="0" presId="urn:microsoft.com/office/officeart/2008/layout/VerticalCurvedList"/>
    <dgm:cxn modelId="{4FC6287D-2034-487C-9658-379417EF2A1E}" type="presParOf" srcId="{B45550EA-DECE-4339-9258-B2AB0135A38F}" destId="{0E200BDC-06B4-4E0A-8687-5BDAAA09BF3C}" srcOrd="0" destOrd="0" presId="urn:microsoft.com/office/officeart/2008/layout/VerticalCurvedList"/>
    <dgm:cxn modelId="{B601A70A-DBA5-4092-BEDD-760928884799}" type="presParOf" srcId="{A292A9E4-9C4D-48A9-BA2E-BD10CDF64C31}" destId="{CB2B8340-50F1-47D0-9D1C-C1A0CDAB2A80}" srcOrd="5" destOrd="0" presId="urn:microsoft.com/office/officeart/2008/layout/VerticalCurvedList"/>
    <dgm:cxn modelId="{8C690369-4261-49D6-B7A8-C5B28880CA12}" type="presParOf" srcId="{A292A9E4-9C4D-48A9-BA2E-BD10CDF64C31}" destId="{AB2FC8AC-7A1E-438E-A5D6-F3CAD407F463}" srcOrd="6" destOrd="0" presId="urn:microsoft.com/office/officeart/2008/layout/VerticalCurvedList"/>
    <dgm:cxn modelId="{8ED77D9B-A5BB-4D92-8778-15E37DBA86BF}" type="presParOf" srcId="{AB2FC8AC-7A1E-438E-A5D6-F3CAD407F463}" destId="{0B8DFB86-C536-4DB2-AFE4-DE69F0CA2B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5112A-A711-4209-854B-30C0FE1F912D}" type="doc">
      <dgm:prSet loTypeId="urn:microsoft.com/office/officeart/2008/layout/VerticalCurvedList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pt-PT"/>
        </a:p>
      </dgm:t>
    </dgm:pt>
    <dgm:pt modelId="{845F901E-0D0C-4C29-AA9C-C13A2AF4640F}">
      <dgm:prSet phldrT="[Texto]" custT="1"/>
      <dgm:spPr>
        <a:solidFill>
          <a:srgbClr val="C0000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Laikytis įstatymų</a:t>
          </a:r>
          <a:endParaRPr lang="pt-PT" sz="2000" b="1" dirty="0">
            <a:solidFill>
              <a:schemeClr val="bg1"/>
            </a:solidFill>
          </a:endParaRPr>
        </a:p>
      </dgm:t>
    </dgm:pt>
    <dgm:pt modelId="{AA3BAD30-751E-48A0-98EE-6E6924B2095C}" type="parTrans" cxnId="{7DCFBCF5-F46E-48E5-AB3D-C888438E37E5}">
      <dgm:prSet/>
      <dgm:spPr/>
      <dgm:t>
        <a:bodyPr/>
        <a:lstStyle/>
        <a:p>
          <a:endParaRPr lang="pt-PT"/>
        </a:p>
      </dgm:t>
    </dgm:pt>
    <dgm:pt modelId="{C30EA469-886A-4ABD-B28E-3EE666823A0B}" type="sibTrans" cxnId="{7DCFBCF5-F46E-48E5-AB3D-C888438E37E5}">
      <dgm:prSet/>
      <dgm:spPr/>
      <dgm:t>
        <a:bodyPr/>
        <a:lstStyle/>
        <a:p>
          <a:endParaRPr lang="pt-PT"/>
        </a:p>
      </dgm:t>
    </dgm:pt>
    <dgm:pt modelId="{7FADFB5B-D30F-479C-B235-E2FF35E0E81C}">
      <dgm:prSet phldrT="[Texto]" custT="1"/>
      <dgm:spPr>
        <a:solidFill>
          <a:srgbClr val="00206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Apmokyti specialistus</a:t>
          </a:r>
          <a:endParaRPr lang="pt-PT" sz="2000" b="1" dirty="0">
            <a:solidFill>
              <a:schemeClr val="bg1"/>
            </a:solidFill>
          </a:endParaRPr>
        </a:p>
      </dgm:t>
    </dgm:pt>
    <dgm:pt modelId="{DB675861-EAE6-4C9F-9D74-81E59E2C747E}" type="parTrans" cxnId="{1EB5F596-6CF7-4EAB-BF36-DB2270AE1F8A}">
      <dgm:prSet/>
      <dgm:spPr/>
      <dgm:t>
        <a:bodyPr/>
        <a:lstStyle/>
        <a:p>
          <a:endParaRPr lang="pt-PT"/>
        </a:p>
      </dgm:t>
    </dgm:pt>
    <dgm:pt modelId="{09E265D5-F7E2-4EA6-9A32-4746235C6323}" type="sibTrans" cxnId="{1EB5F596-6CF7-4EAB-BF36-DB2270AE1F8A}">
      <dgm:prSet/>
      <dgm:spPr/>
      <dgm:t>
        <a:bodyPr/>
        <a:lstStyle/>
        <a:p>
          <a:endParaRPr lang="pt-PT"/>
        </a:p>
      </dgm:t>
    </dgm:pt>
    <dgm:pt modelId="{0F1DA0AF-8016-46BD-A00C-B30D7C7BAEC1}">
      <dgm:prSet phldrT="[Texto]" custT="1"/>
      <dgm:spPr>
        <a:solidFill>
          <a:srgbClr val="C0000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Nediskriminuoti</a:t>
          </a:r>
          <a:endParaRPr lang="pt-PT" sz="2000" b="1" dirty="0">
            <a:solidFill>
              <a:schemeClr val="bg1"/>
            </a:solidFill>
          </a:endParaRPr>
        </a:p>
      </dgm:t>
    </dgm:pt>
    <dgm:pt modelId="{CF2232F9-75F8-44D6-A177-1FB2D097C1DA}" type="parTrans" cxnId="{F54300E7-B15E-42D1-99EF-DF91B084CBF0}">
      <dgm:prSet/>
      <dgm:spPr/>
      <dgm:t>
        <a:bodyPr/>
        <a:lstStyle/>
        <a:p>
          <a:endParaRPr lang="pt-PT"/>
        </a:p>
      </dgm:t>
    </dgm:pt>
    <dgm:pt modelId="{791E09CF-5303-4DE0-95C6-9719BDC256DC}" type="sibTrans" cxnId="{F54300E7-B15E-42D1-99EF-DF91B084CBF0}">
      <dgm:prSet/>
      <dgm:spPr/>
      <dgm:t>
        <a:bodyPr/>
        <a:lstStyle/>
        <a:p>
          <a:endParaRPr lang="pt-PT"/>
        </a:p>
      </dgm:t>
    </dgm:pt>
    <dgm:pt modelId="{22D47644-ED28-4A7F-AFE9-F7BA87C4609E}">
      <dgm:prSet phldrT="[Texto]" custT="1"/>
      <dgm:spPr>
        <a:solidFill>
          <a:srgbClr val="002060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Suteikti klientams išsamią, patikimą informaciją</a:t>
          </a:r>
          <a:endParaRPr lang="pt-PT" sz="2000" b="1" dirty="0">
            <a:solidFill>
              <a:schemeClr val="bg1"/>
            </a:solidFill>
          </a:endParaRPr>
        </a:p>
      </dgm:t>
    </dgm:pt>
    <dgm:pt modelId="{49485B99-1B36-45FC-B973-FDD07A88AD24}" type="parTrans" cxnId="{A5B5804F-DBA5-48BF-86C8-9781531C713C}">
      <dgm:prSet/>
      <dgm:spPr/>
      <dgm:t>
        <a:bodyPr/>
        <a:lstStyle/>
        <a:p>
          <a:endParaRPr lang="pt-PT"/>
        </a:p>
      </dgm:t>
    </dgm:pt>
    <dgm:pt modelId="{FB5CE0B8-30BD-4DCA-BA7B-90EC37C5D15C}" type="sibTrans" cxnId="{A5B5804F-DBA5-48BF-86C8-9781531C713C}">
      <dgm:prSet/>
      <dgm:spPr/>
      <dgm:t>
        <a:bodyPr/>
        <a:lstStyle/>
        <a:p>
          <a:endParaRPr lang="pt-PT"/>
        </a:p>
      </dgm:t>
    </dgm:pt>
    <dgm:pt modelId="{A2CFEA0D-7F62-4D55-8374-CB94B36D31EA}">
      <dgm:prSet phldrT="[Texto]" custT="1"/>
      <dgm:spPr>
        <a:solidFill>
          <a:srgbClr val="C00000"/>
        </a:solidFill>
      </dgm:spPr>
      <dgm:t>
        <a:bodyPr/>
        <a:lstStyle/>
        <a:p>
          <a:r>
            <a:rPr lang="lt-LT" sz="2000" b="1" dirty="0">
              <a:solidFill>
                <a:schemeClr val="bg1"/>
              </a:solidFill>
            </a:rPr>
            <a:t> Tinkamai valdyti prieinamą infrastruktūrą ir įrangą</a:t>
          </a:r>
          <a:endParaRPr lang="pt-PT" sz="2000" b="1" dirty="0">
            <a:solidFill>
              <a:schemeClr val="bg1"/>
            </a:solidFill>
          </a:endParaRPr>
        </a:p>
      </dgm:t>
    </dgm:pt>
    <dgm:pt modelId="{AFACAC26-A7D3-443E-9ECF-0B9A6D568F53}" type="parTrans" cxnId="{6CE4C286-91B9-4D55-8AE9-F96F4DEA65AE}">
      <dgm:prSet/>
      <dgm:spPr/>
      <dgm:t>
        <a:bodyPr/>
        <a:lstStyle/>
        <a:p>
          <a:endParaRPr lang="pt-PT"/>
        </a:p>
      </dgm:t>
    </dgm:pt>
    <dgm:pt modelId="{DEB5A780-1FA1-4280-A2C2-54B0259AD63E}" type="sibTrans" cxnId="{6CE4C286-91B9-4D55-8AE9-F96F4DEA65AE}">
      <dgm:prSet/>
      <dgm:spPr/>
      <dgm:t>
        <a:bodyPr/>
        <a:lstStyle/>
        <a:p>
          <a:endParaRPr lang="pt-PT"/>
        </a:p>
      </dgm:t>
    </dgm:pt>
    <dgm:pt modelId="{DFEC47D6-2C14-4494-B996-65E78CE626E1}" type="pres">
      <dgm:prSet presAssocID="{CF35112A-A711-4209-854B-30C0FE1F912D}" presName="Name0" presStyleCnt="0">
        <dgm:presLayoutVars>
          <dgm:chMax val="7"/>
          <dgm:chPref val="7"/>
          <dgm:dir/>
        </dgm:presLayoutVars>
      </dgm:prSet>
      <dgm:spPr/>
    </dgm:pt>
    <dgm:pt modelId="{A292A9E4-9C4D-48A9-BA2E-BD10CDF64C31}" type="pres">
      <dgm:prSet presAssocID="{CF35112A-A711-4209-854B-30C0FE1F912D}" presName="Name1" presStyleCnt="0"/>
      <dgm:spPr/>
    </dgm:pt>
    <dgm:pt modelId="{59D5E5EB-3C94-4965-9829-8081351AE023}" type="pres">
      <dgm:prSet presAssocID="{CF35112A-A711-4209-854B-30C0FE1F912D}" presName="cycle" presStyleCnt="0"/>
      <dgm:spPr/>
    </dgm:pt>
    <dgm:pt modelId="{45A43C72-F7B9-4D77-82FD-EE6EAE6AC61D}" type="pres">
      <dgm:prSet presAssocID="{CF35112A-A711-4209-854B-30C0FE1F912D}" presName="srcNode" presStyleLbl="node1" presStyleIdx="0" presStyleCnt="5"/>
      <dgm:spPr/>
    </dgm:pt>
    <dgm:pt modelId="{5812929F-E39C-4A69-A228-6D1A95C876CD}" type="pres">
      <dgm:prSet presAssocID="{CF35112A-A711-4209-854B-30C0FE1F912D}" presName="conn" presStyleLbl="parChTrans1D2" presStyleIdx="0" presStyleCnt="1"/>
      <dgm:spPr/>
    </dgm:pt>
    <dgm:pt modelId="{D63625C4-0639-4AD3-B42A-3658BEE4BEAA}" type="pres">
      <dgm:prSet presAssocID="{CF35112A-A711-4209-854B-30C0FE1F912D}" presName="extraNode" presStyleLbl="node1" presStyleIdx="0" presStyleCnt="5"/>
      <dgm:spPr/>
    </dgm:pt>
    <dgm:pt modelId="{5CCB8B76-1C7D-4518-8838-3B13921F0FDF}" type="pres">
      <dgm:prSet presAssocID="{CF35112A-A711-4209-854B-30C0FE1F912D}" presName="dstNode" presStyleLbl="node1" presStyleIdx="0" presStyleCnt="5"/>
      <dgm:spPr/>
    </dgm:pt>
    <dgm:pt modelId="{34F22368-1E74-44D9-AA8E-D0432FF57E6A}" type="pres">
      <dgm:prSet presAssocID="{845F901E-0D0C-4C29-AA9C-C13A2AF4640F}" presName="text_1" presStyleLbl="node1" presStyleIdx="0" presStyleCnt="5">
        <dgm:presLayoutVars>
          <dgm:bulletEnabled val="1"/>
        </dgm:presLayoutVars>
      </dgm:prSet>
      <dgm:spPr/>
    </dgm:pt>
    <dgm:pt modelId="{19051DF8-6BA9-451F-AC9C-9A79F637354A}" type="pres">
      <dgm:prSet presAssocID="{845F901E-0D0C-4C29-AA9C-C13A2AF4640F}" presName="accent_1" presStyleCnt="0"/>
      <dgm:spPr/>
    </dgm:pt>
    <dgm:pt modelId="{BDE54D77-0E97-4FEE-BAD2-889F62E60959}" type="pres">
      <dgm:prSet presAssocID="{845F901E-0D0C-4C29-AA9C-C13A2AF4640F}" presName="accentRepeatNode" presStyleLbl="solidFgAcc1" presStyleIdx="0" presStyleCnt="5"/>
      <dgm:spPr/>
    </dgm:pt>
    <dgm:pt modelId="{7247137B-C084-48CB-A2DB-1F43B48367C8}" type="pres">
      <dgm:prSet presAssocID="{7FADFB5B-D30F-479C-B235-E2FF35E0E81C}" presName="text_2" presStyleLbl="node1" presStyleIdx="1" presStyleCnt="5">
        <dgm:presLayoutVars>
          <dgm:bulletEnabled val="1"/>
        </dgm:presLayoutVars>
      </dgm:prSet>
      <dgm:spPr/>
    </dgm:pt>
    <dgm:pt modelId="{BEBFEB1C-E19A-48EE-815D-986F9DD2124F}" type="pres">
      <dgm:prSet presAssocID="{7FADFB5B-D30F-479C-B235-E2FF35E0E81C}" presName="accent_2" presStyleCnt="0"/>
      <dgm:spPr/>
    </dgm:pt>
    <dgm:pt modelId="{02891AF9-D1AA-4C4B-943C-571330B3C55D}" type="pres">
      <dgm:prSet presAssocID="{7FADFB5B-D30F-479C-B235-E2FF35E0E81C}" presName="accentRepeatNode" presStyleLbl="solidFgAcc1" presStyleIdx="1" presStyleCnt="5"/>
      <dgm:spPr/>
    </dgm:pt>
    <dgm:pt modelId="{8F0D3DB8-ADC3-4FB2-BFDD-1E9347CB91A7}" type="pres">
      <dgm:prSet presAssocID="{0F1DA0AF-8016-46BD-A00C-B30D7C7BAEC1}" presName="text_3" presStyleLbl="node1" presStyleIdx="2" presStyleCnt="5">
        <dgm:presLayoutVars>
          <dgm:bulletEnabled val="1"/>
        </dgm:presLayoutVars>
      </dgm:prSet>
      <dgm:spPr/>
    </dgm:pt>
    <dgm:pt modelId="{A0F43131-F016-432B-B26C-7E4ED22ADBA6}" type="pres">
      <dgm:prSet presAssocID="{0F1DA0AF-8016-46BD-A00C-B30D7C7BAEC1}" presName="accent_3" presStyleCnt="0"/>
      <dgm:spPr/>
    </dgm:pt>
    <dgm:pt modelId="{6BAA3095-6151-4391-9739-3260B4080F10}" type="pres">
      <dgm:prSet presAssocID="{0F1DA0AF-8016-46BD-A00C-B30D7C7BAEC1}" presName="accentRepeatNode" presStyleLbl="solidFgAcc1" presStyleIdx="2" presStyleCnt="5"/>
      <dgm:spPr/>
    </dgm:pt>
    <dgm:pt modelId="{F56D144D-0497-4963-BA35-A2507DE4D991}" type="pres">
      <dgm:prSet presAssocID="{22D47644-ED28-4A7F-AFE9-F7BA87C4609E}" presName="text_4" presStyleLbl="node1" presStyleIdx="3" presStyleCnt="5">
        <dgm:presLayoutVars>
          <dgm:bulletEnabled val="1"/>
        </dgm:presLayoutVars>
      </dgm:prSet>
      <dgm:spPr/>
    </dgm:pt>
    <dgm:pt modelId="{41E3CE4A-B61B-479F-A8BB-1954140775CE}" type="pres">
      <dgm:prSet presAssocID="{22D47644-ED28-4A7F-AFE9-F7BA87C4609E}" presName="accent_4" presStyleCnt="0"/>
      <dgm:spPr/>
    </dgm:pt>
    <dgm:pt modelId="{29BE96D2-41D8-4C48-BFBA-78E43CE5266C}" type="pres">
      <dgm:prSet presAssocID="{22D47644-ED28-4A7F-AFE9-F7BA87C4609E}" presName="accentRepeatNode" presStyleLbl="solidFgAcc1" presStyleIdx="3" presStyleCnt="5"/>
      <dgm:spPr/>
    </dgm:pt>
    <dgm:pt modelId="{7885547C-8261-4AC5-BE57-7EC8A184E5A3}" type="pres">
      <dgm:prSet presAssocID="{A2CFEA0D-7F62-4D55-8374-CB94B36D31EA}" presName="text_5" presStyleLbl="node1" presStyleIdx="4" presStyleCnt="5">
        <dgm:presLayoutVars>
          <dgm:bulletEnabled val="1"/>
        </dgm:presLayoutVars>
      </dgm:prSet>
      <dgm:spPr/>
    </dgm:pt>
    <dgm:pt modelId="{E7CA01A3-2B99-4ADE-83A2-BC47D24CB15F}" type="pres">
      <dgm:prSet presAssocID="{A2CFEA0D-7F62-4D55-8374-CB94B36D31EA}" presName="accent_5" presStyleCnt="0"/>
      <dgm:spPr/>
    </dgm:pt>
    <dgm:pt modelId="{0E200BDC-06B4-4E0A-8687-5BDAAA09BF3C}" type="pres">
      <dgm:prSet presAssocID="{A2CFEA0D-7F62-4D55-8374-CB94B36D31EA}" presName="accentRepeatNode" presStyleLbl="solidFgAcc1" presStyleIdx="4" presStyleCnt="5"/>
      <dgm:spPr/>
    </dgm:pt>
  </dgm:ptLst>
  <dgm:cxnLst>
    <dgm:cxn modelId="{D31A0B11-5E00-44D0-B04B-C4EF8DA661FD}" type="presOf" srcId="{7FADFB5B-D30F-479C-B235-E2FF35E0E81C}" destId="{7247137B-C084-48CB-A2DB-1F43B48367C8}" srcOrd="0" destOrd="0" presId="urn:microsoft.com/office/officeart/2008/layout/VerticalCurvedList"/>
    <dgm:cxn modelId="{D5991E43-B871-472E-9EDD-4A50E10F01F1}" type="presOf" srcId="{0F1DA0AF-8016-46BD-A00C-B30D7C7BAEC1}" destId="{8F0D3DB8-ADC3-4FB2-BFDD-1E9347CB91A7}" srcOrd="0" destOrd="0" presId="urn:microsoft.com/office/officeart/2008/layout/VerticalCurvedList"/>
    <dgm:cxn modelId="{8FF0884B-D214-41DD-8BF1-A65C8BCBBCA5}" type="presOf" srcId="{22D47644-ED28-4A7F-AFE9-F7BA87C4609E}" destId="{F56D144D-0497-4963-BA35-A2507DE4D991}" srcOrd="0" destOrd="0" presId="urn:microsoft.com/office/officeart/2008/layout/VerticalCurvedList"/>
    <dgm:cxn modelId="{A5B5804F-DBA5-48BF-86C8-9781531C713C}" srcId="{CF35112A-A711-4209-854B-30C0FE1F912D}" destId="{22D47644-ED28-4A7F-AFE9-F7BA87C4609E}" srcOrd="3" destOrd="0" parTransId="{49485B99-1B36-45FC-B973-FDD07A88AD24}" sibTransId="{FB5CE0B8-30BD-4DCA-BA7B-90EC37C5D15C}"/>
    <dgm:cxn modelId="{3262E17A-F1CF-437B-9877-25BBB7725B44}" type="presOf" srcId="{A2CFEA0D-7F62-4D55-8374-CB94B36D31EA}" destId="{7885547C-8261-4AC5-BE57-7EC8A184E5A3}" srcOrd="0" destOrd="0" presId="urn:microsoft.com/office/officeart/2008/layout/VerticalCurvedList"/>
    <dgm:cxn modelId="{37067384-D61E-4BFF-BC9B-8DED7F3ACB96}" type="presOf" srcId="{C30EA469-886A-4ABD-B28E-3EE666823A0B}" destId="{5812929F-E39C-4A69-A228-6D1A95C876CD}" srcOrd="0" destOrd="0" presId="urn:microsoft.com/office/officeart/2008/layout/VerticalCurvedList"/>
    <dgm:cxn modelId="{6CE4C286-91B9-4D55-8AE9-F96F4DEA65AE}" srcId="{CF35112A-A711-4209-854B-30C0FE1F912D}" destId="{A2CFEA0D-7F62-4D55-8374-CB94B36D31EA}" srcOrd="4" destOrd="0" parTransId="{AFACAC26-A7D3-443E-9ECF-0B9A6D568F53}" sibTransId="{DEB5A780-1FA1-4280-A2C2-54B0259AD63E}"/>
    <dgm:cxn modelId="{1EB5F596-6CF7-4EAB-BF36-DB2270AE1F8A}" srcId="{CF35112A-A711-4209-854B-30C0FE1F912D}" destId="{7FADFB5B-D30F-479C-B235-E2FF35E0E81C}" srcOrd="1" destOrd="0" parTransId="{DB675861-EAE6-4C9F-9D74-81E59E2C747E}" sibTransId="{09E265D5-F7E2-4EA6-9A32-4746235C6323}"/>
    <dgm:cxn modelId="{F54300E7-B15E-42D1-99EF-DF91B084CBF0}" srcId="{CF35112A-A711-4209-854B-30C0FE1F912D}" destId="{0F1DA0AF-8016-46BD-A00C-B30D7C7BAEC1}" srcOrd="2" destOrd="0" parTransId="{CF2232F9-75F8-44D6-A177-1FB2D097C1DA}" sibTransId="{791E09CF-5303-4DE0-95C6-9719BDC256DC}"/>
    <dgm:cxn modelId="{95DF5CE7-F769-47FB-9AF7-6365FBE522B6}" type="presOf" srcId="{845F901E-0D0C-4C29-AA9C-C13A2AF4640F}" destId="{34F22368-1E74-44D9-AA8E-D0432FF57E6A}" srcOrd="0" destOrd="0" presId="urn:microsoft.com/office/officeart/2008/layout/VerticalCurvedList"/>
    <dgm:cxn modelId="{BD8BC8ED-1400-4F96-AD91-5A6F0B855175}" type="presOf" srcId="{CF35112A-A711-4209-854B-30C0FE1F912D}" destId="{DFEC47D6-2C14-4494-B996-65E78CE626E1}" srcOrd="0" destOrd="0" presId="urn:microsoft.com/office/officeart/2008/layout/VerticalCurvedList"/>
    <dgm:cxn modelId="{7DCFBCF5-F46E-48E5-AB3D-C888438E37E5}" srcId="{CF35112A-A711-4209-854B-30C0FE1F912D}" destId="{845F901E-0D0C-4C29-AA9C-C13A2AF4640F}" srcOrd="0" destOrd="0" parTransId="{AA3BAD30-751E-48A0-98EE-6E6924B2095C}" sibTransId="{C30EA469-886A-4ABD-B28E-3EE666823A0B}"/>
    <dgm:cxn modelId="{F6D433BB-8788-4160-8B74-02E2377E6192}" type="presParOf" srcId="{DFEC47D6-2C14-4494-B996-65E78CE626E1}" destId="{A292A9E4-9C4D-48A9-BA2E-BD10CDF64C31}" srcOrd="0" destOrd="0" presId="urn:microsoft.com/office/officeart/2008/layout/VerticalCurvedList"/>
    <dgm:cxn modelId="{9847AE76-0425-4117-901A-87CD851A4437}" type="presParOf" srcId="{A292A9E4-9C4D-48A9-BA2E-BD10CDF64C31}" destId="{59D5E5EB-3C94-4965-9829-8081351AE023}" srcOrd="0" destOrd="0" presId="urn:microsoft.com/office/officeart/2008/layout/VerticalCurvedList"/>
    <dgm:cxn modelId="{2EB23795-DDEA-4C0B-B9FD-3608A288FCD7}" type="presParOf" srcId="{59D5E5EB-3C94-4965-9829-8081351AE023}" destId="{45A43C72-F7B9-4D77-82FD-EE6EAE6AC61D}" srcOrd="0" destOrd="0" presId="urn:microsoft.com/office/officeart/2008/layout/VerticalCurvedList"/>
    <dgm:cxn modelId="{259C07A6-2255-4354-983D-CDAF3AD3B12A}" type="presParOf" srcId="{59D5E5EB-3C94-4965-9829-8081351AE023}" destId="{5812929F-E39C-4A69-A228-6D1A95C876CD}" srcOrd="1" destOrd="0" presId="urn:microsoft.com/office/officeart/2008/layout/VerticalCurvedList"/>
    <dgm:cxn modelId="{519CBAC7-5E66-4A27-9BE3-E7B04CF4D121}" type="presParOf" srcId="{59D5E5EB-3C94-4965-9829-8081351AE023}" destId="{D63625C4-0639-4AD3-B42A-3658BEE4BEAA}" srcOrd="2" destOrd="0" presId="urn:microsoft.com/office/officeart/2008/layout/VerticalCurvedList"/>
    <dgm:cxn modelId="{E25B9C44-1DFB-4075-AC7A-6CF23767CFC6}" type="presParOf" srcId="{59D5E5EB-3C94-4965-9829-8081351AE023}" destId="{5CCB8B76-1C7D-4518-8838-3B13921F0FDF}" srcOrd="3" destOrd="0" presId="urn:microsoft.com/office/officeart/2008/layout/VerticalCurvedList"/>
    <dgm:cxn modelId="{B038C598-A5CF-42E3-A84D-8BD76299CA3A}" type="presParOf" srcId="{A292A9E4-9C4D-48A9-BA2E-BD10CDF64C31}" destId="{34F22368-1E74-44D9-AA8E-D0432FF57E6A}" srcOrd="1" destOrd="0" presId="urn:microsoft.com/office/officeart/2008/layout/VerticalCurvedList"/>
    <dgm:cxn modelId="{1C5D1A67-2197-40E2-B50A-EC138EAD58F9}" type="presParOf" srcId="{A292A9E4-9C4D-48A9-BA2E-BD10CDF64C31}" destId="{19051DF8-6BA9-451F-AC9C-9A79F637354A}" srcOrd="2" destOrd="0" presId="urn:microsoft.com/office/officeart/2008/layout/VerticalCurvedList"/>
    <dgm:cxn modelId="{1AA00801-0E85-4106-8C8F-3ECBA5246D1B}" type="presParOf" srcId="{19051DF8-6BA9-451F-AC9C-9A79F637354A}" destId="{BDE54D77-0E97-4FEE-BAD2-889F62E60959}" srcOrd="0" destOrd="0" presId="urn:microsoft.com/office/officeart/2008/layout/VerticalCurvedList"/>
    <dgm:cxn modelId="{CF96FBFD-A856-4E63-AE59-357B65D9C1BF}" type="presParOf" srcId="{A292A9E4-9C4D-48A9-BA2E-BD10CDF64C31}" destId="{7247137B-C084-48CB-A2DB-1F43B48367C8}" srcOrd="3" destOrd="0" presId="urn:microsoft.com/office/officeart/2008/layout/VerticalCurvedList"/>
    <dgm:cxn modelId="{16EC7EFC-71D5-4878-9BFB-854F91533FEF}" type="presParOf" srcId="{A292A9E4-9C4D-48A9-BA2E-BD10CDF64C31}" destId="{BEBFEB1C-E19A-48EE-815D-986F9DD2124F}" srcOrd="4" destOrd="0" presId="urn:microsoft.com/office/officeart/2008/layout/VerticalCurvedList"/>
    <dgm:cxn modelId="{B8665044-8ABB-4D4D-BE78-76EB2A41FCC6}" type="presParOf" srcId="{BEBFEB1C-E19A-48EE-815D-986F9DD2124F}" destId="{02891AF9-D1AA-4C4B-943C-571330B3C55D}" srcOrd="0" destOrd="0" presId="urn:microsoft.com/office/officeart/2008/layout/VerticalCurvedList"/>
    <dgm:cxn modelId="{1117FFA1-FE48-461A-B6BF-13522BB20C85}" type="presParOf" srcId="{A292A9E4-9C4D-48A9-BA2E-BD10CDF64C31}" destId="{8F0D3DB8-ADC3-4FB2-BFDD-1E9347CB91A7}" srcOrd="5" destOrd="0" presId="urn:microsoft.com/office/officeart/2008/layout/VerticalCurvedList"/>
    <dgm:cxn modelId="{DA59A13B-8C22-4798-A67D-AB281EBD2CE9}" type="presParOf" srcId="{A292A9E4-9C4D-48A9-BA2E-BD10CDF64C31}" destId="{A0F43131-F016-432B-B26C-7E4ED22ADBA6}" srcOrd="6" destOrd="0" presId="urn:microsoft.com/office/officeart/2008/layout/VerticalCurvedList"/>
    <dgm:cxn modelId="{B5E60E7B-B74E-4995-9FC9-0D3AE75F8A56}" type="presParOf" srcId="{A0F43131-F016-432B-B26C-7E4ED22ADBA6}" destId="{6BAA3095-6151-4391-9739-3260B4080F10}" srcOrd="0" destOrd="0" presId="urn:microsoft.com/office/officeart/2008/layout/VerticalCurvedList"/>
    <dgm:cxn modelId="{5E3A93C3-285B-4368-9FDD-C7611F14280E}" type="presParOf" srcId="{A292A9E4-9C4D-48A9-BA2E-BD10CDF64C31}" destId="{F56D144D-0497-4963-BA35-A2507DE4D991}" srcOrd="7" destOrd="0" presId="urn:microsoft.com/office/officeart/2008/layout/VerticalCurvedList"/>
    <dgm:cxn modelId="{363D05AB-B68D-4F4C-95C8-758AA2E8B9D0}" type="presParOf" srcId="{A292A9E4-9C4D-48A9-BA2E-BD10CDF64C31}" destId="{41E3CE4A-B61B-479F-A8BB-1954140775CE}" srcOrd="8" destOrd="0" presId="urn:microsoft.com/office/officeart/2008/layout/VerticalCurvedList"/>
    <dgm:cxn modelId="{4E3E94D2-CAF2-402F-80DB-0A025126B7D8}" type="presParOf" srcId="{41E3CE4A-B61B-479F-A8BB-1954140775CE}" destId="{29BE96D2-41D8-4C48-BFBA-78E43CE5266C}" srcOrd="0" destOrd="0" presId="urn:microsoft.com/office/officeart/2008/layout/VerticalCurvedList"/>
    <dgm:cxn modelId="{4EB09C95-81A8-4892-BDDE-305F095D0DE2}" type="presParOf" srcId="{A292A9E4-9C4D-48A9-BA2E-BD10CDF64C31}" destId="{7885547C-8261-4AC5-BE57-7EC8A184E5A3}" srcOrd="9" destOrd="0" presId="urn:microsoft.com/office/officeart/2008/layout/VerticalCurvedList"/>
    <dgm:cxn modelId="{47813534-EFB8-48BA-9C8D-06E1DD4C555A}" type="presParOf" srcId="{A292A9E4-9C4D-48A9-BA2E-BD10CDF64C31}" destId="{E7CA01A3-2B99-4ADE-83A2-BC47D24CB15F}" srcOrd="10" destOrd="0" presId="urn:microsoft.com/office/officeart/2008/layout/VerticalCurvedList"/>
    <dgm:cxn modelId="{A64314A7-6185-4D8C-ACA3-56810A4AB8B5}" type="presParOf" srcId="{E7CA01A3-2B99-4ADE-83A2-BC47D24CB15F}" destId="{0E200BDC-06B4-4E0A-8687-5BDAAA09BF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526B0-BE6A-7C48-AD9A-D249982E7AC8}" type="doc">
      <dgm:prSet loTypeId="urn:microsoft.com/office/officeart/2005/8/layout/hList6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464B0CA2-43AD-3246-BCC5-E684262701EF}">
      <dgm:prSet phldrT="[Testo]" custT="1"/>
      <dgm:spPr>
        <a:solidFill>
          <a:srgbClr val="C00000"/>
        </a:solidFill>
      </dgm:spPr>
      <dgm:t>
        <a:bodyPr/>
        <a:lstStyle/>
        <a:p>
          <a:pPr algn="l"/>
          <a:r>
            <a:rPr lang="lt-LT" sz="2000" b="1" dirty="0">
              <a:solidFill>
                <a:schemeClr val="bg1"/>
              </a:solidFill>
            </a:rPr>
            <a:t>Prieinamamumas turi būti visose turizmo grandinės grandyse, jis turi būti suprantamas globaliai, nes paveikia visą procesą</a:t>
          </a:r>
          <a:r>
            <a:rPr lang="en-US" sz="2000" b="1" dirty="0">
              <a:solidFill>
                <a:schemeClr val="bg1"/>
              </a:solidFill>
            </a:rPr>
            <a:t>.</a:t>
          </a:r>
          <a:endParaRPr lang="it-IT" sz="2000" b="1" dirty="0">
            <a:solidFill>
              <a:schemeClr val="bg1"/>
            </a:solidFill>
          </a:endParaRPr>
        </a:p>
      </dgm:t>
    </dgm:pt>
    <dgm:pt modelId="{C31311E3-B89F-E14C-A218-33A5E7F0C3FE}" type="parTrans" cxnId="{0663C0AB-C8C9-2544-8047-EC5E00F01430}">
      <dgm:prSet/>
      <dgm:spPr/>
      <dgm:t>
        <a:bodyPr/>
        <a:lstStyle/>
        <a:p>
          <a:pPr algn="just"/>
          <a:endParaRPr lang="it-IT" sz="2000" b="1">
            <a:solidFill>
              <a:schemeClr val="accent1">
                <a:lumMod val="75000"/>
              </a:schemeClr>
            </a:solidFill>
          </a:endParaRPr>
        </a:p>
      </dgm:t>
    </dgm:pt>
    <dgm:pt modelId="{991EF27F-8BF3-9942-BCCD-C4E4B58BD457}" type="sibTrans" cxnId="{0663C0AB-C8C9-2544-8047-EC5E00F01430}">
      <dgm:prSet/>
      <dgm:spPr/>
      <dgm:t>
        <a:bodyPr/>
        <a:lstStyle/>
        <a:p>
          <a:pPr algn="just"/>
          <a:endParaRPr lang="it-IT" sz="2000" b="1">
            <a:solidFill>
              <a:schemeClr val="accent1">
                <a:lumMod val="75000"/>
              </a:schemeClr>
            </a:solidFill>
          </a:endParaRPr>
        </a:p>
      </dgm:t>
    </dgm:pt>
    <dgm:pt modelId="{B251FC15-F86A-E149-8C00-251A670DDA5E}">
      <dgm:prSet phldrT="[Testo]" custT="1"/>
      <dgm:spPr>
        <a:solidFill>
          <a:srgbClr val="002060"/>
        </a:solidFill>
      </dgm:spPr>
      <dgm:t>
        <a:bodyPr/>
        <a:lstStyle/>
        <a:p>
          <a:pPr algn="just"/>
          <a:endParaRPr lang="en-US" sz="2000" b="1" dirty="0">
            <a:solidFill>
              <a:schemeClr val="accent1">
                <a:lumMod val="75000"/>
              </a:schemeClr>
            </a:solidFill>
          </a:endParaRPr>
        </a:p>
        <a:p>
          <a:pPr algn="l"/>
          <a:r>
            <a:rPr lang="lt-LT" sz="2000" b="1" dirty="0">
              <a:solidFill>
                <a:schemeClr val="bg1"/>
              </a:solidFill>
            </a:rPr>
            <a:t>Būtina pasirūpinti visomis grandinės grandimis atskirai, bet kur kas svarbiau įvertinti vienų grandžių santykį su kitomis</a:t>
          </a:r>
          <a:r>
            <a:rPr lang="en-US" sz="2000" b="1" dirty="0">
              <a:solidFill>
                <a:schemeClr val="bg1"/>
              </a:solidFill>
            </a:rPr>
            <a:t>.</a:t>
          </a:r>
          <a:endParaRPr lang="it-IT" sz="2000" b="1" dirty="0">
            <a:solidFill>
              <a:schemeClr val="bg1"/>
            </a:solidFill>
          </a:endParaRPr>
        </a:p>
      </dgm:t>
    </dgm:pt>
    <dgm:pt modelId="{EBD94B66-781D-814A-81C0-6040DD61C39E}" type="parTrans" cxnId="{06EC022C-08E0-9049-A18D-0A4345012EA8}">
      <dgm:prSet/>
      <dgm:spPr/>
      <dgm:t>
        <a:bodyPr/>
        <a:lstStyle/>
        <a:p>
          <a:pPr algn="just"/>
          <a:endParaRPr lang="it-IT" sz="2000" b="1">
            <a:solidFill>
              <a:schemeClr val="accent1">
                <a:lumMod val="75000"/>
              </a:schemeClr>
            </a:solidFill>
          </a:endParaRPr>
        </a:p>
      </dgm:t>
    </dgm:pt>
    <dgm:pt modelId="{0BF647D5-84D8-1F42-B17B-644DC25469BD}" type="sibTrans" cxnId="{06EC022C-08E0-9049-A18D-0A4345012EA8}">
      <dgm:prSet/>
      <dgm:spPr/>
      <dgm:t>
        <a:bodyPr/>
        <a:lstStyle/>
        <a:p>
          <a:pPr algn="just"/>
          <a:endParaRPr lang="it-IT" sz="2000" b="1">
            <a:solidFill>
              <a:schemeClr val="accent1">
                <a:lumMod val="75000"/>
              </a:schemeClr>
            </a:solidFill>
          </a:endParaRPr>
        </a:p>
      </dgm:t>
    </dgm:pt>
    <dgm:pt modelId="{D185D5ED-2EDB-5F40-A4B1-71E3788716AF}">
      <dgm:prSet phldrT="[Testo]" custT="1"/>
      <dgm:spPr>
        <a:solidFill>
          <a:srgbClr val="C00000"/>
        </a:solidFill>
      </dgm:spPr>
      <dgm:t>
        <a:bodyPr/>
        <a:lstStyle/>
        <a:p>
          <a:pPr algn="l"/>
          <a:r>
            <a:rPr lang="lt-LT" sz="2000" b="1" dirty="0">
              <a:solidFill>
                <a:schemeClr val="bg1"/>
              </a:solidFill>
            </a:rPr>
            <a:t>Jei trūksta vienos grandies grandinėje, ar ji per silpna, turizmo patirtis ar kelionė nekels klientui pasitenkinimo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.</a:t>
          </a:r>
          <a:r>
            <a:rPr lang="it-IT" sz="2000" b="1" dirty="0">
              <a:solidFill>
                <a:schemeClr val="accent1">
                  <a:lumMod val="75000"/>
                </a:schemeClr>
              </a:solidFill>
            </a:rPr>
            <a:t> </a:t>
          </a:r>
        </a:p>
      </dgm:t>
    </dgm:pt>
    <dgm:pt modelId="{DF5D6A6E-2EFE-A840-B90A-D4A28EB8280A}" type="parTrans" cxnId="{67037B80-8A8C-DA4A-9C7C-1AC52B226606}">
      <dgm:prSet/>
      <dgm:spPr/>
      <dgm:t>
        <a:bodyPr/>
        <a:lstStyle/>
        <a:p>
          <a:pPr algn="just"/>
          <a:endParaRPr lang="it-IT" sz="2000" b="1">
            <a:solidFill>
              <a:schemeClr val="accent1">
                <a:lumMod val="75000"/>
              </a:schemeClr>
            </a:solidFill>
          </a:endParaRPr>
        </a:p>
      </dgm:t>
    </dgm:pt>
    <dgm:pt modelId="{6C696640-F9C4-0B4B-94FC-85AE7B8E5AE0}" type="sibTrans" cxnId="{67037B80-8A8C-DA4A-9C7C-1AC52B226606}">
      <dgm:prSet/>
      <dgm:spPr/>
      <dgm:t>
        <a:bodyPr/>
        <a:lstStyle/>
        <a:p>
          <a:pPr algn="just"/>
          <a:endParaRPr lang="it-IT" sz="2000" b="1">
            <a:solidFill>
              <a:schemeClr val="accent1">
                <a:lumMod val="75000"/>
              </a:schemeClr>
            </a:solidFill>
          </a:endParaRPr>
        </a:p>
      </dgm:t>
    </dgm:pt>
    <dgm:pt modelId="{C6566507-652B-D040-83CE-2DA40384A0BE}" type="pres">
      <dgm:prSet presAssocID="{B61526B0-BE6A-7C48-AD9A-D249982E7AC8}" presName="Name0" presStyleCnt="0">
        <dgm:presLayoutVars>
          <dgm:dir/>
          <dgm:resizeHandles val="exact"/>
        </dgm:presLayoutVars>
      </dgm:prSet>
      <dgm:spPr/>
    </dgm:pt>
    <dgm:pt modelId="{49AE031B-B36B-474B-9960-30CFC2C3DC65}" type="pres">
      <dgm:prSet presAssocID="{464B0CA2-43AD-3246-BCC5-E684262701EF}" presName="node" presStyleLbl="node1" presStyleIdx="0" presStyleCnt="3" custLinFactNeighborX="-513" custLinFactNeighborY="0">
        <dgm:presLayoutVars>
          <dgm:bulletEnabled val="1"/>
        </dgm:presLayoutVars>
      </dgm:prSet>
      <dgm:spPr/>
    </dgm:pt>
    <dgm:pt modelId="{EDC9C36D-1E97-4848-B614-7139F15EC984}" type="pres">
      <dgm:prSet presAssocID="{991EF27F-8BF3-9942-BCCD-C4E4B58BD457}" presName="sibTrans" presStyleCnt="0"/>
      <dgm:spPr/>
    </dgm:pt>
    <dgm:pt modelId="{90865122-479E-1343-83CC-EE457709EB7A}" type="pres">
      <dgm:prSet presAssocID="{B251FC15-F86A-E149-8C00-251A670DDA5E}" presName="node" presStyleLbl="node1" presStyleIdx="1" presStyleCnt="3" custScaleX="105981" custLinFactNeighborX="-44078">
        <dgm:presLayoutVars>
          <dgm:bulletEnabled val="1"/>
        </dgm:presLayoutVars>
      </dgm:prSet>
      <dgm:spPr/>
    </dgm:pt>
    <dgm:pt modelId="{C5E0ABD9-D69F-B04E-8A7D-EC8A85C3B0B5}" type="pres">
      <dgm:prSet presAssocID="{0BF647D5-84D8-1F42-B17B-644DC25469BD}" presName="sibTrans" presStyleCnt="0"/>
      <dgm:spPr/>
    </dgm:pt>
    <dgm:pt modelId="{AA95D3A0-C6A2-9E4C-B776-80B2E0DDFBD7}" type="pres">
      <dgm:prSet presAssocID="{D185D5ED-2EDB-5F40-A4B1-71E3788716AF}" presName="node" presStyleLbl="node1" presStyleIdx="2" presStyleCnt="3" custLinFactNeighborX="-48273" custLinFactNeighborY="0">
        <dgm:presLayoutVars>
          <dgm:bulletEnabled val="1"/>
        </dgm:presLayoutVars>
      </dgm:prSet>
      <dgm:spPr/>
    </dgm:pt>
  </dgm:ptLst>
  <dgm:cxnLst>
    <dgm:cxn modelId="{06EC022C-08E0-9049-A18D-0A4345012EA8}" srcId="{B61526B0-BE6A-7C48-AD9A-D249982E7AC8}" destId="{B251FC15-F86A-E149-8C00-251A670DDA5E}" srcOrd="1" destOrd="0" parTransId="{EBD94B66-781D-814A-81C0-6040DD61C39E}" sibTransId="{0BF647D5-84D8-1F42-B17B-644DC25469BD}"/>
    <dgm:cxn modelId="{DD749435-545B-CF46-AB53-6A56C395C367}" type="presOf" srcId="{464B0CA2-43AD-3246-BCC5-E684262701EF}" destId="{49AE031B-B36B-474B-9960-30CFC2C3DC65}" srcOrd="0" destOrd="0" presId="urn:microsoft.com/office/officeart/2005/8/layout/hList6"/>
    <dgm:cxn modelId="{D400C260-6F58-ED48-84A0-E23D93A85C24}" type="presOf" srcId="{D185D5ED-2EDB-5F40-A4B1-71E3788716AF}" destId="{AA95D3A0-C6A2-9E4C-B776-80B2E0DDFBD7}" srcOrd="0" destOrd="0" presId="urn:microsoft.com/office/officeart/2005/8/layout/hList6"/>
    <dgm:cxn modelId="{67037B80-8A8C-DA4A-9C7C-1AC52B226606}" srcId="{B61526B0-BE6A-7C48-AD9A-D249982E7AC8}" destId="{D185D5ED-2EDB-5F40-A4B1-71E3788716AF}" srcOrd="2" destOrd="0" parTransId="{DF5D6A6E-2EFE-A840-B90A-D4A28EB8280A}" sibTransId="{6C696640-F9C4-0B4B-94FC-85AE7B8E5AE0}"/>
    <dgm:cxn modelId="{0663C0AB-C8C9-2544-8047-EC5E00F01430}" srcId="{B61526B0-BE6A-7C48-AD9A-D249982E7AC8}" destId="{464B0CA2-43AD-3246-BCC5-E684262701EF}" srcOrd="0" destOrd="0" parTransId="{C31311E3-B89F-E14C-A218-33A5E7F0C3FE}" sibTransId="{991EF27F-8BF3-9942-BCCD-C4E4B58BD457}"/>
    <dgm:cxn modelId="{5CC97EC5-924B-2442-AD8E-4C0C8C7233D6}" type="presOf" srcId="{B251FC15-F86A-E149-8C00-251A670DDA5E}" destId="{90865122-479E-1343-83CC-EE457709EB7A}" srcOrd="0" destOrd="0" presId="urn:microsoft.com/office/officeart/2005/8/layout/hList6"/>
    <dgm:cxn modelId="{44F5FECF-9370-8D4D-A0DA-183296E97259}" type="presOf" srcId="{B61526B0-BE6A-7C48-AD9A-D249982E7AC8}" destId="{C6566507-652B-D040-83CE-2DA40384A0BE}" srcOrd="0" destOrd="0" presId="urn:microsoft.com/office/officeart/2005/8/layout/hList6"/>
    <dgm:cxn modelId="{A335FB02-3581-DF47-B13B-66D45F4CA286}" type="presParOf" srcId="{C6566507-652B-D040-83CE-2DA40384A0BE}" destId="{49AE031B-B36B-474B-9960-30CFC2C3DC65}" srcOrd="0" destOrd="0" presId="urn:microsoft.com/office/officeart/2005/8/layout/hList6"/>
    <dgm:cxn modelId="{D44BDA05-A1B2-1F44-B017-5A3E78AFB0C2}" type="presParOf" srcId="{C6566507-652B-D040-83CE-2DA40384A0BE}" destId="{EDC9C36D-1E97-4848-B614-7139F15EC984}" srcOrd="1" destOrd="0" presId="urn:microsoft.com/office/officeart/2005/8/layout/hList6"/>
    <dgm:cxn modelId="{A2FDB296-C067-A34A-A470-04711A06F0DD}" type="presParOf" srcId="{C6566507-652B-D040-83CE-2DA40384A0BE}" destId="{90865122-479E-1343-83CC-EE457709EB7A}" srcOrd="2" destOrd="0" presId="urn:microsoft.com/office/officeart/2005/8/layout/hList6"/>
    <dgm:cxn modelId="{7B2FC254-5003-4E47-9202-75BB167C47D4}" type="presParOf" srcId="{C6566507-652B-D040-83CE-2DA40384A0BE}" destId="{C5E0ABD9-D69F-B04E-8A7D-EC8A85C3B0B5}" srcOrd="3" destOrd="0" presId="urn:microsoft.com/office/officeart/2005/8/layout/hList6"/>
    <dgm:cxn modelId="{4766DDE9-B643-AA46-BA18-49D64EF239FC}" type="presParOf" srcId="{C6566507-652B-D040-83CE-2DA40384A0BE}" destId="{AA95D3A0-C6A2-9E4C-B776-80B2E0DDFBD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329798-85CE-45BF-B9EC-354F1D73855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D62D518-9235-4275-B3B7-D010D31EEDBE}">
      <dgm:prSet phldrT="[Texto]"/>
      <dgm:spPr>
        <a:solidFill>
          <a:srgbClr val="C0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PT" b="1" dirty="0">
              <a:solidFill>
                <a:schemeClr val="bg1"/>
              </a:solidFill>
            </a:rPr>
            <a:t>T</a:t>
          </a:r>
          <a:r>
            <a:rPr lang="lt-LT" b="1" dirty="0">
              <a:solidFill>
                <a:schemeClr val="bg1"/>
              </a:solidFill>
            </a:rPr>
            <a:t>RANSPORTAS</a:t>
          </a:r>
          <a:endParaRPr lang="pt-PT" b="1" dirty="0">
            <a:solidFill>
              <a:schemeClr val="bg1"/>
            </a:solidFill>
          </a:endParaRPr>
        </a:p>
      </dgm:t>
    </dgm:pt>
    <dgm:pt modelId="{1A6231A1-C11F-4753-B322-41E33116346A}" type="parTrans" cxnId="{69C616A9-F3E6-496C-9690-D8CC70F31EF5}">
      <dgm:prSet/>
      <dgm:spPr/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F6D5E010-BB89-4F8A-BF74-6ED6D8E0174C}" type="sibTrans" cxnId="{69C616A9-F3E6-496C-9690-D8CC70F31EF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15EE1059-77FE-46FC-8F52-7218385AB4CD}">
      <dgm:prSet phldrT="[Texto]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lt-LT" b="1" dirty="0">
              <a:solidFill>
                <a:schemeClr val="bg1"/>
              </a:solidFill>
            </a:rPr>
            <a:t>Nuvykimas į pradžios tašką</a:t>
          </a:r>
          <a:endParaRPr lang="pt-PT" b="1" dirty="0">
            <a:solidFill>
              <a:schemeClr val="bg1"/>
            </a:solidFill>
          </a:endParaRPr>
        </a:p>
      </dgm:t>
    </dgm:pt>
    <dgm:pt modelId="{DEC10148-38B6-47EC-A68B-8B63F5401B7D}" type="parTrans" cxnId="{20D1C847-223F-4272-9D16-A3234C927371}">
      <dgm:prSet/>
      <dgm:spPr/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7D6081D0-FA5D-4749-BB23-25433C6CEF65}" type="sibTrans" cxnId="{20D1C847-223F-4272-9D16-A3234C92737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F5ED281C-2BC9-4D17-9AF7-DEEDAE913659}">
      <dgm:prSet phldrT="[Texto]"/>
      <dgm:spPr>
        <a:solidFill>
          <a:srgbClr val="C0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lt-LT" b="1" dirty="0">
              <a:solidFill>
                <a:schemeClr val="bg1"/>
              </a:solidFill>
            </a:rPr>
            <a:t>Nuvykimas į norimos vietovės fizinę aplinką</a:t>
          </a:r>
          <a:endParaRPr lang="pt-PT" b="1" dirty="0">
            <a:solidFill>
              <a:schemeClr val="bg1"/>
            </a:solidFill>
          </a:endParaRPr>
        </a:p>
      </dgm:t>
    </dgm:pt>
    <dgm:pt modelId="{C97A0752-DFCD-45B0-8B33-F603F6CE6FA0}" type="parTrans" cxnId="{F7D4708C-9694-4E94-8CD5-5FBF4AEC1308}">
      <dgm:prSet/>
      <dgm:spPr/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8F5158CB-866A-414C-953E-A7C110B51961}" type="sibTrans" cxnId="{F7D4708C-9694-4E94-8CD5-5FBF4AEC130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C10E9EBC-5A05-49F5-8AE7-A1556FD39AC3}">
      <dgm:prSet phldrT="[Texto]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lt-LT" b="1" dirty="0">
              <a:solidFill>
                <a:schemeClr val="bg1"/>
              </a:solidFill>
            </a:rPr>
            <a:t>Turizmo išteklių (gamtinių, kultūrinių, kt.) prieinamumas</a:t>
          </a:r>
          <a:endParaRPr lang="pt-PT" b="1" dirty="0">
            <a:solidFill>
              <a:schemeClr val="bg1"/>
            </a:solidFill>
          </a:endParaRPr>
        </a:p>
      </dgm:t>
    </dgm:pt>
    <dgm:pt modelId="{D94EA6BA-1511-4DA7-AC76-51C1793C6C06}" type="parTrans" cxnId="{06316E3A-5559-4FAC-9F9B-4580736E2BA9}">
      <dgm:prSet/>
      <dgm:spPr/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C439C537-08FA-4CD6-9A8D-7388ED7567A1}" type="sibTrans" cxnId="{06316E3A-5559-4FAC-9F9B-4580736E2BA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B0F04F29-996F-4B80-8C2F-1A091A564A3D}">
      <dgm:prSet phldrT="[Texto]"/>
      <dgm:spPr>
        <a:solidFill>
          <a:srgbClr val="C0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lt-LT" b="1" dirty="0">
              <a:solidFill>
                <a:schemeClr val="bg1"/>
              </a:solidFill>
            </a:rPr>
            <a:t>Laisvalaikio veiklų (teatrų, kavinių, parduotuvių) prieinamumas</a:t>
          </a:r>
          <a:endParaRPr lang="pt-PT" b="1" dirty="0">
            <a:solidFill>
              <a:schemeClr val="bg1"/>
            </a:solidFill>
          </a:endParaRPr>
        </a:p>
      </dgm:t>
    </dgm:pt>
    <dgm:pt modelId="{CB0B4AA9-4B9F-4A81-906E-CAE44A857216}" type="parTrans" cxnId="{2326830A-5E0F-4712-8D23-42DC3D87882E}">
      <dgm:prSet/>
      <dgm:spPr/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4644FE96-5713-4303-9EC3-FA5C2F5F12AE}" type="sibTrans" cxnId="{2326830A-5E0F-4712-8D23-42DC3D87882E}">
      <dgm:prSet/>
      <dgm:spPr/>
      <dgm:t>
        <a:bodyPr/>
        <a:lstStyle/>
        <a:p>
          <a:endParaRPr lang="pt-PT" b="1">
            <a:solidFill>
              <a:schemeClr val="accent1">
                <a:lumMod val="75000"/>
              </a:schemeClr>
            </a:solidFill>
          </a:endParaRPr>
        </a:p>
      </dgm:t>
    </dgm:pt>
    <dgm:pt modelId="{B18B6122-610A-439D-803A-174CE792AA8F}" type="pres">
      <dgm:prSet presAssocID="{D8329798-85CE-45BF-B9EC-354F1D73855F}" presName="Name0" presStyleCnt="0">
        <dgm:presLayoutVars>
          <dgm:dir/>
          <dgm:resizeHandles val="exact"/>
        </dgm:presLayoutVars>
      </dgm:prSet>
      <dgm:spPr/>
    </dgm:pt>
    <dgm:pt modelId="{8DDFCCF7-3D77-429F-8C1C-9D3D81F64CB3}" type="pres">
      <dgm:prSet presAssocID="{ED62D518-9235-4275-B3B7-D010D31EEDBE}" presName="node" presStyleLbl="node1" presStyleIdx="0" presStyleCnt="5">
        <dgm:presLayoutVars>
          <dgm:bulletEnabled val="1"/>
        </dgm:presLayoutVars>
      </dgm:prSet>
      <dgm:spPr/>
    </dgm:pt>
    <dgm:pt modelId="{3BCE336D-9966-4D48-8656-BB43295D7A47}" type="pres">
      <dgm:prSet presAssocID="{F6D5E010-BB89-4F8A-BF74-6ED6D8E0174C}" presName="sibTrans" presStyleLbl="sibTrans1D1" presStyleIdx="0" presStyleCnt="4"/>
      <dgm:spPr/>
    </dgm:pt>
    <dgm:pt modelId="{6DDB73BE-732E-4950-B903-02A25BC3C494}" type="pres">
      <dgm:prSet presAssocID="{F6D5E010-BB89-4F8A-BF74-6ED6D8E0174C}" presName="connectorText" presStyleLbl="sibTrans1D1" presStyleIdx="0" presStyleCnt="4"/>
      <dgm:spPr/>
    </dgm:pt>
    <dgm:pt modelId="{1B5731B9-B581-4336-B73C-2873FD8A6B1E}" type="pres">
      <dgm:prSet presAssocID="{15EE1059-77FE-46FC-8F52-7218385AB4CD}" presName="node" presStyleLbl="node1" presStyleIdx="1" presStyleCnt="5">
        <dgm:presLayoutVars>
          <dgm:bulletEnabled val="1"/>
        </dgm:presLayoutVars>
      </dgm:prSet>
      <dgm:spPr/>
    </dgm:pt>
    <dgm:pt modelId="{1C557B2A-F711-4749-989E-CA440F77A078}" type="pres">
      <dgm:prSet presAssocID="{7D6081D0-FA5D-4749-BB23-25433C6CEF65}" presName="sibTrans" presStyleLbl="sibTrans1D1" presStyleIdx="1" presStyleCnt="4"/>
      <dgm:spPr/>
    </dgm:pt>
    <dgm:pt modelId="{2DA6C490-B672-4F08-846D-6037D55DBDAF}" type="pres">
      <dgm:prSet presAssocID="{7D6081D0-FA5D-4749-BB23-25433C6CEF65}" presName="connectorText" presStyleLbl="sibTrans1D1" presStyleIdx="1" presStyleCnt="4"/>
      <dgm:spPr/>
    </dgm:pt>
    <dgm:pt modelId="{9A62EB7C-37B0-49D9-9375-065324D5FE81}" type="pres">
      <dgm:prSet presAssocID="{F5ED281C-2BC9-4D17-9AF7-DEEDAE913659}" presName="node" presStyleLbl="node1" presStyleIdx="2" presStyleCnt="5">
        <dgm:presLayoutVars>
          <dgm:bulletEnabled val="1"/>
        </dgm:presLayoutVars>
      </dgm:prSet>
      <dgm:spPr/>
    </dgm:pt>
    <dgm:pt modelId="{4DDF4D49-6331-4B9A-81A8-0566345C0506}" type="pres">
      <dgm:prSet presAssocID="{8F5158CB-866A-414C-953E-A7C110B51961}" presName="sibTrans" presStyleLbl="sibTrans1D1" presStyleIdx="2" presStyleCnt="4"/>
      <dgm:spPr/>
    </dgm:pt>
    <dgm:pt modelId="{FB7CD73C-CAF3-4E1D-93C6-E9210F5CFDA0}" type="pres">
      <dgm:prSet presAssocID="{8F5158CB-866A-414C-953E-A7C110B51961}" presName="connectorText" presStyleLbl="sibTrans1D1" presStyleIdx="2" presStyleCnt="4"/>
      <dgm:spPr/>
    </dgm:pt>
    <dgm:pt modelId="{BAF5AD23-99E9-4507-99B6-DBA38438F8CF}" type="pres">
      <dgm:prSet presAssocID="{C10E9EBC-5A05-49F5-8AE7-A1556FD39AC3}" presName="node" presStyleLbl="node1" presStyleIdx="3" presStyleCnt="5">
        <dgm:presLayoutVars>
          <dgm:bulletEnabled val="1"/>
        </dgm:presLayoutVars>
      </dgm:prSet>
      <dgm:spPr/>
    </dgm:pt>
    <dgm:pt modelId="{8405A38E-4DC8-4ECF-A82C-CDB6134E3327}" type="pres">
      <dgm:prSet presAssocID="{C439C537-08FA-4CD6-9A8D-7388ED7567A1}" presName="sibTrans" presStyleLbl="sibTrans1D1" presStyleIdx="3" presStyleCnt="4"/>
      <dgm:spPr/>
    </dgm:pt>
    <dgm:pt modelId="{5EC93967-1DBE-4681-BE29-E1B34F337A6C}" type="pres">
      <dgm:prSet presAssocID="{C439C537-08FA-4CD6-9A8D-7388ED7567A1}" presName="connectorText" presStyleLbl="sibTrans1D1" presStyleIdx="3" presStyleCnt="4"/>
      <dgm:spPr/>
    </dgm:pt>
    <dgm:pt modelId="{C03EEB93-B7B9-4478-B330-8D13D0D2279A}" type="pres">
      <dgm:prSet presAssocID="{B0F04F29-996F-4B80-8C2F-1A091A564A3D}" presName="node" presStyleLbl="node1" presStyleIdx="4" presStyleCnt="5">
        <dgm:presLayoutVars>
          <dgm:bulletEnabled val="1"/>
        </dgm:presLayoutVars>
      </dgm:prSet>
      <dgm:spPr/>
    </dgm:pt>
  </dgm:ptLst>
  <dgm:cxnLst>
    <dgm:cxn modelId="{2326830A-5E0F-4712-8D23-42DC3D87882E}" srcId="{D8329798-85CE-45BF-B9EC-354F1D73855F}" destId="{B0F04F29-996F-4B80-8C2F-1A091A564A3D}" srcOrd="4" destOrd="0" parTransId="{CB0B4AA9-4B9F-4A81-906E-CAE44A857216}" sibTransId="{4644FE96-5713-4303-9EC3-FA5C2F5F12AE}"/>
    <dgm:cxn modelId="{3869E32A-A64C-495F-99F8-2C9F397076A6}" type="presOf" srcId="{D8329798-85CE-45BF-B9EC-354F1D73855F}" destId="{B18B6122-610A-439D-803A-174CE792AA8F}" srcOrd="0" destOrd="0" presId="urn:microsoft.com/office/officeart/2005/8/layout/bProcess3"/>
    <dgm:cxn modelId="{A3A4422E-B92D-433F-9872-3A43780447C1}" type="presOf" srcId="{8F5158CB-866A-414C-953E-A7C110B51961}" destId="{FB7CD73C-CAF3-4E1D-93C6-E9210F5CFDA0}" srcOrd="1" destOrd="0" presId="urn:microsoft.com/office/officeart/2005/8/layout/bProcess3"/>
    <dgm:cxn modelId="{045FED39-7972-46C3-B7EC-0E310B023B40}" type="presOf" srcId="{7D6081D0-FA5D-4749-BB23-25433C6CEF65}" destId="{2DA6C490-B672-4F08-846D-6037D55DBDAF}" srcOrd="1" destOrd="0" presId="urn:microsoft.com/office/officeart/2005/8/layout/bProcess3"/>
    <dgm:cxn modelId="{06316E3A-5559-4FAC-9F9B-4580736E2BA9}" srcId="{D8329798-85CE-45BF-B9EC-354F1D73855F}" destId="{C10E9EBC-5A05-49F5-8AE7-A1556FD39AC3}" srcOrd="3" destOrd="0" parTransId="{D94EA6BA-1511-4DA7-AC76-51C1793C6C06}" sibTransId="{C439C537-08FA-4CD6-9A8D-7388ED7567A1}"/>
    <dgm:cxn modelId="{1EE23146-43B2-4B1E-8D9E-C05E34061B2F}" type="presOf" srcId="{ED62D518-9235-4275-B3B7-D010D31EEDBE}" destId="{8DDFCCF7-3D77-429F-8C1C-9D3D81F64CB3}" srcOrd="0" destOrd="0" presId="urn:microsoft.com/office/officeart/2005/8/layout/bProcess3"/>
    <dgm:cxn modelId="{20D1C847-223F-4272-9D16-A3234C927371}" srcId="{D8329798-85CE-45BF-B9EC-354F1D73855F}" destId="{15EE1059-77FE-46FC-8F52-7218385AB4CD}" srcOrd="1" destOrd="0" parTransId="{DEC10148-38B6-47EC-A68B-8B63F5401B7D}" sibTransId="{7D6081D0-FA5D-4749-BB23-25433C6CEF65}"/>
    <dgm:cxn modelId="{368A5A73-C373-48D7-A378-DA4FF581DC90}" type="presOf" srcId="{B0F04F29-996F-4B80-8C2F-1A091A564A3D}" destId="{C03EEB93-B7B9-4478-B330-8D13D0D2279A}" srcOrd="0" destOrd="0" presId="urn:microsoft.com/office/officeart/2005/8/layout/bProcess3"/>
    <dgm:cxn modelId="{F7D4708C-9694-4E94-8CD5-5FBF4AEC1308}" srcId="{D8329798-85CE-45BF-B9EC-354F1D73855F}" destId="{F5ED281C-2BC9-4D17-9AF7-DEEDAE913659}" srcOrd="2" destOrd="0" parTransId="{C97A0752-DFCD-45B0-8B33-F603F6CE6FA0}" sibTransId="{8F5158CB-866A-414C-953E-A7C110B51961}"/>
    <dgm:cxn modelId="{78515292-7CCB-440C-BE8E-CA913F45C815}" type="presOf" srcId="{F6D5E010-BB89-4F8A-BF74-6ED6D8E0174C}" destId="{6DDB73BE-732E-4950-B903-02A25BC3C494}" srcOrd="1" destOrd="0" presId="urn:microsoft.com/office/officeart/2005/8/layout/bProcess3"/>
    <dgm:cxn modelId="{2EC9C5A2-4D1B-45D1-8C69-B9B1DA0BDC0D}" type="presOf" srcId="{15EE1059-77FE-46FC-8F52-7218385AB4CD}" destId="{1B5731B9-B581-4336-B73C-2873FD8A6B1E}" srcOrd="0" destOrd="0" presId="urn:microsoft.com/office/officeart/2005/8/layout/bProcess3"/>
    <dgm:cxn modelId="{69C616A9-F3E6-496C-9690-D8CC70F31EF5}" srcId="{D8329798-85CE-45BF-B9EC-354F1D73855F}" destId="{ED62D518-9235-4275-B3B7-D010D31EEDBE}" srcOrd="0" destOrd="0" parTransId="{1A6231A1-C11F-4753-B322-41E33116346A}" sibTransId="{F6D5E010-BB89-4F8A-BF74-6ED6D8E0174C}"/>
    <dgm:cxn modelId="{504A1EAB-00CD-4711-9BC5-948B0A2D9934}" type="presOf" srcId="{8F5158CB-866A-414C-953E-A7C110B51961}" destId="{4DDF4D49-6331-4B9A-81A8-0566345C0506}" srcOrd="0" destOrd="0" presId="urn:microsoft.com/office/officeart/2005/8/layout/bProcess3"/>
    <dgm:cxn modelId="{4628C6B6-0A2B-4117-8CAB-31C7D4402C61}" type="presOf" srcId="{C10E9EBC-5A05-49F5-8AE7-A1556FD39AC3}" destId="{BAF5AD23-99E9-4507-99B6-DBA38438F8CF}" srcOrd="0" destOrd="0" presId="urn:microsoft.com/office/officeart/2005/8/layout/bProcess3"/>
    <dgm:cxn modelId="{96A61FB8-DDCF-4C85-91C6-A6C08A8E6EA2}" type="presOf" srcId="{F5ED281C-2BC9-4D17-9AF7-DEEDAE913659}" destId="{9A62EB7C-37B0-49D9-9375-065324D5FE81}" srcOrd="0" destOrd="0" presId="urn:microsoft.com/office/officeart/2005/8/layout/bProcess3"/>
    <dgm:cxn modelId="{A4D93EC6-F372-4166-A2F0-D8920912121D}" type="presOf" srcId="{7D6081D0-FA5D-4749-BB23-25433C6CEF65}" destId="{1C557B2A-F711-4749-989E-CA440F77A078}" srcOrd="0" destOrd="0" presId="urn:microsoft.com/office/officeart/2005/8/layout/bProcess3"/>
    <dgm:cxn modelId="{DDFA0BCB-57B6-4139-9E80-5816644D1925}" type="presOf" srcId="{C439C537-08FA-4CD6-9A8D-7388ED7567A1}" destId="{5EC93967-1DBE-4681-BE29-E1B34F337A6C}" srcOrd="1" destOrd="0" presId="urn:microsoft.com/office/officeart/2005/8/layout/bProcess3"/>
    <dgm:cxn modelId="{E77175EE-EC8E-4EA3-8FA6-4374CF012D71}" type="presOf" srcId="{C439C537-08FA-4CD6-9A8D-7388ED7567A1}" destId="{8405A38E-4DC8-4ECF-A82C-CDB6134E3327}" srcOrd="0" destOrd="0" presId="urn:microsoft.com/office/officeart/2005/8/layout/bProcess3"/>
    <dgm:cxn modelId="{7B64EDF4-AA8E-470C-BDA5-30F852BF4668}" type="presOf" srcId="{F6D5E010-BB89-4F8A-BF74-6ED6D8E0174C}" destId="{3BCE336D-9966-4D48-8656-BB43295D7A47}" srcOrd="0" destOrd="0" presId="urn:microsoft.com/office/officeart/2005/8/layout/bProcess3"/>
    <dgm:cxn modelId="{F44EF53E-1571-4420-8534-53BCFC1944B8}" type="presParOf" srcId="{B18B6122-610A-439D-803A-174CE792AA8F}" destId="{8DDFCCF7-3D77-429F-8C1C-9D3D81F64CB3}" srcOrd="0" destOrd="0" presId="urn:microsoft.com/office/officeart/2005/8/layout/bProcess3"/>
    <dgm:cxn modelId="{EBE225BB-7D8B-46EA-8A99-6DC75AAD984B}" type="presParOf" srcId="{B18B6122-610A-439D-803A-174CE792AA8F}" destId="{3BCE336D-9966-4D48-8656-BB43295D7A47}" srcOrd="1" destOrd="0" presId="urn:microsoft.com/office/officeart/2005/8/layout/bProcess3"/>
    <dgm:cxn modelId="{932E7176-24F2-4803-960F-DC6539F9B598}" type="presParOf" srcId="{3BCE336D-9966-4D48-8656-BB43295D7A47}" destId="{6DDB73BE-732E-4950-B903-02A25BC3C494}" srcOrd="0" destOrd="0" presId="urn:microsoft.com/office/officeart/2005/8/layout/bProcess3"/>
    <dgm:cxn modelId="{B026AE43-177A-48E0-AC27-F169CF6F610B}" type="presParOf" srcId="{B18B6122-610A-439D-803A-174CE792AA8F}" destId="{1B5731B9-B581-4336-B73C-2873FD8A6B1E}" srcOrd="2" destOrd="0" presId="urn:microsoft.com/office/officeart/2005/8/layout/bProcess3"/>
    <dgm:cxn modelId="{0AD45ED7-0190-478E-9821-A25AF926ABE2}" type="presParOf" srcId="{B18B6122-610A-439D-803A-174CE792AA8F}" destId="{1C557B2A-F711-4749-989E-CA440F77A078}" srcOrd="3" destOrd="0" presId="urn:microsoft.com/office/officeart/2005/8/layout/bProcess3"/>
    <dgm:cxn modelId="{BE4F9F49-09BD-4F25-8064-8569AA5C96AB}" type="presParOf" srcId="{1C557B2A-F711-4749-989E-CA440F77A078}" destId="{2DA6C490-B672-4F08-846D-6037D55DBDAF}" srcOrd="0" destOrd="0" presId="urn:microsoft.com/office/officeart/2005/8/layout/bProcess3"/>
    <dgm:cxn modelId="{F60FF25A-1A7B-44A9-BA9B-C4055D091106}" type="presParOf" srcId="{B18B6122-610A-439D-803A-174CE792AA8F}" destId="{9A62EB7C-37B0-49D9-9375-065324D5FE81}" srcOrd="4" destOrd="0" presId="urn:microsoft.com/office/officeart/2005/8/layout/bProcess3"/>
    <dgm:cxn modelId="{549E66D8-622A-4D31-AAAF-AC44CE6B5487}" type="presParOf" srcId="{B18B6122-610A-439D-803A-174CE792AA8F}" destId="{4DDF4D49-6331-4B9A-81A8-0566345C0506}" srcOrd="5" destOrd="0" presId="urn:microsoft.com/office/officeart/2005/8/layout/bProcess3"/>
    <dgm:cxn modelId="{5E30D6C8-548D-4189-AFC2-7B20A1B544FD}" type="presParOf" srcId="{4DDF4D49-6331-4B9A-81A8-0566345C0506}" destId="{FB7CD73C-CAF3-4E1D-93C6-E9210F5CFDA0}" srcOrd="0" destOrd="0" presId="urn:microsoft.com/office/officeart/2005/8/layout/bProcess3"/>
    <dgm:cxn modelId="{30C33798-545E-4885-A1F9-12E48906AA2C}" type="presParOf" srcId="{B18B6122-610A-439D-803A-174CE792AA8F}" destId="{BAF5AD23-99E9-4507-99B6-DBA38438F8CF}" srcOrd="6" destOrd="0" presId="urn:microsoft.com/office/officeart/2005/8/layout/bProcess3"/>
    <dgm:cxn modelId="{8623648D-2A0E-4522-B74C-C8DBFB948838}" type="presParOf" srcId="{B18B6122-610A-439D-803A-174CE792AA8F}" destId="{8405A38E-4DC8-4ECF-A82C-CDB6134E3327}" srcOrd="7" destOrd="0" presId="urn:microsoft.com/office/officeart/2005/8/layout/bProcess3"/>
    <dgm:cxn modelId="{166675C2-8AEE-439F-B164-F980362923B9}" type="presParOf" srcId="{8405A38E-4DC8-4ECF-A82C-CDB6134E3327}" destId="{5EC93967-1DBE-4681-BE29-E1B34F337A6C}" srcOrd="0" destOrd="0" presId="urn:microsoft.com/office/officeart/2005/8/layout/bProcess3"/>
    <dgm:cxn modelId="{7470BBC1-93D5-4B36-B532-97DECC6DB8D2}" type="presParOf" srcId="{B18B6122-610A-439D-803A-174CE792AA8F}" destId="{C03EEB93-B7B9-4478-B330-8D13D0D2279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2929F-E39C-4A69-A228-6D1A95C876CD}">
      <dsp:nvSpPr>
        <dsp:cNvPr id="0" name=""/>
        <dsp:cNvSpPr/>
      </dsp:nvSpPr>
      <dsp:spPr>
        <a:xfrm>
          <a:off x="-3971099" y="-609659"/>
          <a:ext cx="4732456" cy="4732456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1A50-2096-4DC1-BF47-776CF88D7364}">
      <dsp:nvSpPr>
        <dsp:cNvPr id="0" name=""/>
        <dsp:cNvSpPr/>
      </dsp:nvSpPr>
      <dsp:spPr>
        <a:xfrm>
          <a:off x="398979" y="270089"/>
          <a:ext cx="9503396" cy="540460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9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Sukurti tinkamą teisinę aplinką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398979" y="270089"/>
        <a:ext cx="9503396" cy="540460"/>
      </dsp:txXfrm>
    </dsp:sp>
    <dsp:sp modelId="{7B6DE69E-0075-4873-AAAB-77AA94430FBF}">
      <dsp:nvSpPr>
        <dsp:cNvPr id="0" name=""/>
        <dsp:cNvSpPr/>
      </dsp:nvSpPr>
      <dsp:spPr>
        <a:xfrm>
          <a:off x="61191" y="202532"/>
          <a:ext cx="675576" cy="675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0D8BEC-E4F0-4271-B580-FA7E033D4553}">
      <dsp:nvSpPr>
        <dsp:cNvPr id="0" name=""/>
        <dsp:cNvSpPr/>
      </dsp:nvSpPr>
      <dsp:spPr>
        <a:xfrm>
          <a:off x="708838" y="1080921"/>
          <a:ext cx="9193537" cy="540460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9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Sukurti įstatymus ir užtikrinti jų laikymąsi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708838" y="1080921"/>
        <a:ext cx="9193537" cy="540460"/>
      </dsp:txXfrm>
    </dsp:sp>
    <dsp:sp modelId="{BDE54D77-0E97-4FEE-BAD2-889F62E60959}">
      <dsp:nvSpPr>
        <dsp:cNvPr id="0" name=""/>
        <dsp:cNvSpPr/>
      </dsp:nvSpPr>
      <dsp:spPr>
        <a:xfrm>
          <a:off x="371050" y="1013364"/>
          <a:ext cx="675576" cy="675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FBCC62-96A3-4B1C-B712-D35DFF22C256}">
      <dsp:nvSpPr>
        <dsp:cNvPr id="0" name=""/>
        <dsp:cNvSpPr/>
      </dsp:nvSpPr>
      <dsp:spPr>
        <a:xfrm>
          <a:off x="708838" y="1891754"/>
          <a:ext cx="9193537" cy="540460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9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Įtraukti prieinamumą į visus planus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708838" y="1891754"/>
        <a:ext cx="9193537" cy="540460"/>
      </dsp:txXfrm>
    </dsp:sp>
    <dsp:sp modelId="{02891AF9-D1AA-4C4B-943C-571330B3C55D}">
      <dsp:nvSpPr>
        <dsp:cNvPr id="0" name=""/>
        <dsp:cNvSpPr/>
      </dsp:nvSpPr>
      <dsp:spPr>
        <a:xfrm>
          <a:off x="371050" y="1824196"/>
          <a:ext cx="675576" cy="675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B23025-1766-4B23-98D9-8570CDEC09CE}">
      <dsp:nvSpPr>
        <dsp:cNvPr id="0" name=""/>
        <dsp:cNvSpPr/>
      </dsp:nvSpPr>
      <dsp:spPr>
        <a:xfrm>
          <a:off x="398979" y="2702586"/>
          <a:ext cx="9503396" cy="540460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9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Skatinti viešinimo iniciatyvas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398979" y="2702586"/>
        <a:ext cx="9503396" cy="540460"/>
      </dsp:txXfrm>
    </dsp:sp>
    <dsp:sp modelId="{6BAA3095-6151-4391-9739-3260B4080F10}">
      <dsp:nvSpPr>
        <dsp:cNvPr id="0" name=""/>
        <dsp:cNvSpPr/>
      </dsp:nvSpPr>
      <dsp:spPr>
        <a:xfrm>
          <a:off x="61191" y="2635028"/>
          <a:ext cx="675576" cy="675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2929F-E39C-4A69-A228-6D1A95C876CD}">
      <dsp:nvSpPr>
        <dsp:cNvPr id="0" name=""/>
        <dsp:cNvSpPr/>
      </dsp:nvSpPr>
      <dsp:spPr>
        <a:xfrm>
          <a:off x="-3971099" y="-609659"/>
          <a:ext cx="4732456" cy="4732456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1D3A3-BA48-417C-A9FB-57446D237E60}">
      <dsp:nvSpPr>
        <dsp:cNvPr id="0" name=""/>
        <dsp:cNvSpPr/>
      </dsp:nvSpPr>
      <dsp:spPr>
        <a:xfrm>
          <a:off x="489618" y="351313"/>
          <a:ext cx="9412757" cy="702627"/>
        </a:xfrm>
        <a:prstGeom prst="rect">
          <a:avLst/>
        </a:prstGeom>
        <a:solidFill>
          <a:srgbClr val="C00000"/>
        </a:solidFill>
        <a:ln>
          <a:solidFill>
            <a:schemeClr val="bg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7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bg1"/>
              </a:solidFill>
            </a:rPr>
            <a:t>P</a:t>
          </a:r>
          <a:r>
            <a:rPr lang="lt-LT" sz="2000" b="1" kern="1200" dirty="0">
              <a:solidFill>
                <a:schemeClr val="bg1"/>
              </a:solidFill>
            </a:rPr>
            <a:t>aremti prieinamumo iniciatyvas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489618" y="351313"/>
        <a:ext cx="9412757" cy="702627"/>
      </dsp:txXfrm>
    </dsp:sp>
    <dsp:sp modelId="{29BE96D2-41D8-4C48-BFBA-78E43CE5266C}">
      <dsp:nvSpPr>
        <dsp:cNvPr id="0" name=""/>
        <dsp:cNvSpPr/>
      </dsp:nvSpPr>
      <dsp:spPr>
        <a:xfrm>
          <a:off x="50476" y="263485"/>
          <a:ext cx="878284" cy="878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E43C78-7C46-4B88-830D-9C9681803873}">
      <dsp:nvSpPr>
        <dsp:cNvPr id="0" name=""/>
        <dsp:cNvSpPr/>
      </dsp:nvSpPr>
      <dsp:spPr>
        <a:xfrm>
          <a:off x="745023" y="1405254"/>
          <a:ext cx="9157352" cy="702627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7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Įtvirtinti teigiamą diskriminaciją prieinamumui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745023" y="1405254"/>
        <a:ext cx="9157352" cy="702627"/>
      </dsp:txXfrm>
    </dsp:sp>
    <dsp:sp modelId="{0E200BDC-06B4-4E0A-8687-5BDAAA09BF3C}">
      <dsp:nvSpPr>
        <dsp:cNvPr id="0" name=""/>
        <dsp:cNvSpPr/>
      </dsp:nvSpPr>
      <dsp:spPr>
        <a:xfrm>
          <a:off x="305881" y="1317426"/>
          <a:ext cx="878284" cy="878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B8340-50F1-47D0-9D1C-C1A0CDAB2A80}">
      <dsp:nvSpPr>
        <dsp:cNvPr id="0" name=""/>
        <dsp:cNvSpPr/>
      </dsp:nvSpPr>
      <dsp:spPr>
        <a:xfrm>
          <a:off x="489618" y="2459195"/>
          <a:ext cx="9412757" cy="70262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7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Pagerinti bendradarbiavimą su privačiu sektoriumi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489618" y="2459195"/>
        <a:ext cx="9412757" cy="702627"/>
      </dsp:txXfrm>
    </dsp:sp>
    <dsp:sp modelId="{0B8DFB86-C536-4DB2-AFE4-DE69F0CA2BF1}">
      <dsp:nvSpPr>
        <dsp:cNvPr id="0" name=""/>
        <dsp:cNvSpPr/>
      </dsp:nvSpPr>
      <dsp:spPr>
        <a:xfrm>
          <a:off x="50476" y="2371367"/>
          <a:ext cx="878284" cy="878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2929F-E39C-4A69-A228-6D1A95C876CD}">
      <dsp:nvSpPr>
        <dsp:cNvPr id="0" name=""/>
        <dsp:cNvSpPr/>
      </dsp:nvSpPr>
      <dsp:spPr>
        <a:xfrm>
          <a:off x="-3971099" y="-609659"/>
          <a:ext cx="4732456" cy="4732456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22368-1E74-44D9-AA8E-D0432FF57E6A}">
      <dsp:nvSpPr>
        <dsp:cNvPr id="0" name=""/>
        <dsp:cNvSpPr/>
      </dsp:nvSpPr>
      <dsp:spPr>
        <a:xfrm>
          <a:off x="333635" y="219500"/>
          <a:ext cx="9568740" cy="43928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6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Laikytis įstatymų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333635" y="219500"/>
        <a:ext cx="9568740" cy="439282"/>
      </dsp:txXfrm>
    </dsp:sp>
    <dsp:sp modelId="{BDE54D77-0E97-4FEE-BAD2-889F62E60959}">
      <dsp:nvSpPr>
        <dsp:cNvPr id="0" name=""/>
        <dsp:cNvSpPr/>
      </dsp:nvSpPr>
      <dsp:spPr>
        <a:xfrm>
          <a:off x="59083" y="164590"/>
          <a:ext cx="549103" cy="549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47137B-C084-48CB-A2DB-1F43B48367C8}">
      <dsp:nvSpPr>
        <dsp:cNvPr id="0" name=""/>
        <dsp:cNvSpPr/>
      </dsp:nvSpPr>
      <dsp:spPr>
        <a:xfrm>
          <a:off x="648412" y="878213"/>
          <a:ext cx="9253963" cy="439282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6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Apmokyti specialistus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648412" y="878213"/>
        <a:ext cx="9253963" cy="439282"/>
      </dsp:txXfrm>
    </dsp:sp>
    <dsp:sp modelId="{02891AF9-D1AA-4C4B-943C-571330B3C55D}">
      <dsp:nvSpPr>
        <dsp:cNvPr id="0" name=""/>
        <dsp:cNvSpPr/>
      </dsp:nvSpPr>
      <dsp:spPr>
        <a:xfrm>
          <a:off x="373860" y="823303"/>
          <a:ext cx="549103" cy="549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0D3DB8-ADC3-4FB2-BFDD-1E9347CB91A7}">
      <dsp:nvSpPr>
        <dsp:cNvPr id="0" name=""/>
        <dsp:cNvSpPr/>
      </dsp:nvSpPr>
      <dsp:spPr>
        <a:xfrm>
          <a:off x="745023" y="1536927"/>
          <a:ext cx="9157352" cy="43928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6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Nediskriminuoti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745023" y="1536927"/>
        <a:ext cx="9157352" cy="439282"/>
      </dsp:txXfrm>
    </dsp:sp>
    <dsp:sp modelId="{6BAA3095-6151-4391-9739-3260B4080F10}">
      <dsp:nvSpPr>
        <dsp:cNvPr id="0" name=""/>
        <dsp:cNvSpPr/>
      </dsp:nvSpPr>
      <dsp:spPr>
        <a:xfrm>
          <a:off x="470471" y="1482016"/>
          <a:ext cx="549103" cy="549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6D144D-0497-4963-BA35-A2507DE4D991}">
      <dsp:nvSpPr>
        <dsp:cNvPr id="0" name=""/>
        <dsp:cNvSpPr/>
      </dsp:nvSpPr>
      <dsp:spPr>
        <a:xfrm>
          <a:off x="648412" y="2195640"/>
          <a:ext cx="9253963" cy="439282"/>
        </a:xfrm>
        <a:prstGeom prst="rect">
          <a:avLst/>
        </a:prstGeom>
        <a:solidFill>
          <a:srgbClr val="002060"/>
        </a:solidFill>
        <a:ln>
          <a:solidFill>
            <a:schemeClr val="bg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6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Suteikti klientams išsamią, patikimą informaciją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648412" y="2195640"/>
        <a:ext cx="9253963" cy="439282"/>
      </dsp:txXfrm>
    </dsp:sp>
    <dsp:sp modelId="{29BE96D2-41D8-4C48-BFBA-78E43CE5266C}">
      <dsp:nvSpPr>
        <dsp:cNvPr id="0" name=""/>
        <dsp:cNvSpPr/>
      </dsp:nvSpPr>
      <dsp:spPr>
        <a:xfrm>
          <a:off x="373860" y="2140730"/>
          <a:ext cx="549103" cy="549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85547C-8261-4AC5-BE57-7EC8A184E5A3}">
      <dsp:nvSpPr>
        <dsp:cNvPr id="0" name=""/>
        <dsp:cNvSpPr/>
      </dsp:nvSpPr>
      <dsp:spPr>
        <a:xfrm>
          <a:off x="333635" y="2854353"/>
          <a:ext cx="9568740" cy="43928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6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 Tinkamai valdyti prieinamą infrastruktūrą ir įrangą</a:t>
          </a:r>
          <a:endParaRPr lang="pt-PT" sz="2000" b="1" kern="1200" dirty="0">
            <a:solidFill>
              <a:schemeClr val="bg1"/>
            </a:solidFill>
          </a:endParaRPr>
        </a:p>
      </dsp:txBody>
      <dsp:txXfrm>
        <a:off x="333635" y="2854353"/>
        <a:ext cx="9568740" cy="439282"/>
      </dsp:txXfrm>
    </dsp:sp>
    <dsp:sp modelId="{0E200BDC-06B4-4E0A-8687-5BDAAA09BF3C}">
      <dsp:nvSpPr>
        <dsp:cNvPr id="0" name=""/>
        <dsp:cNvSpPr/>
      </dsp:nvSpPr>
      <dsp:spPr>
        <a:xfrm>
          <a:off x="59083" y="2799443"/>
          <a:ext cx="549103" cy="549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031B-B36B-474B-9960-30CFC2C3DC65}">
      <dsp:nvSpPr>
        <dsp:cNvPr id="0" name=""/>
        <dsp:cNvSpPr/>
      </dsp:nvSpPr>
      <dsp:spPr>
        <a:xfrm rot="16200000">
          <a:off x="-128628" y="128628"/>
          <a:ext cx="3513137" cy="3255880"/>
        </a:xfrm>
        <a:prstGeom prst="flowChartManualOperation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Prieinamamumas turi būti visose turizmo grandinės grandyse, jis turi būti suprantamas globaliai, nes paveikia visą procesą</a:t>
          </a:r>
          <a:r>
            <a:rPr lang="en-US" sz="2000" b="1" kern="1200" dirty="0">
              <a:solidFill>
                <a:schemeClr val="bg1"/>
              </a:solidFill>
            </a:rPr>
            <a:t>.</a:t>
          </a:r>
          <a:endParaRPr lang="it-IT" sz="2000" b="1" kern="1200" dirty="0">
            <a:solidFill>
              <a:schemeClr val="bg1"/>
            </a:solidFill>
          </a:endParaRPr>
        </a:p>
      </dsp:txBody>
      <dsp:txXfrm rot="5400000">
        <a:off x="1" y="702626"/>
        <a:ext cx="3255880" cy="2107883"/>
      </dsp:txXfrm>
    </dsp:sp>
    <dsp:sp modelId="{90865122-479E-1343-83CC-EE457709EB7A}">
      <dsp:nvSpPr>
        <dsp:cNvPr id="0" name=""/>
        <dsp:cNvSpPr/>
      </dsp:nvSpPr>
      <dsp:spPr>
        <a:xfrm rot="16200000">
          <a:off x="3361535" y="31261"/>
          <a:ext cx="3513137" cy="3450614"/>
        </a:xfrm>
        <a:prstGeom prst="flowChartManualOperati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Būtina pasirūpinti visomis grandinės grandimis atskirai, bet kur kas svarbiau įvertinti vienų grandžių santykį su kitomis</a:t>
          </a:r>
          <a:r>
            <a:rPr lang="en-US" sz="2000" b="1" kern="1200" dirty="0">
              <a:solidFill>
                <a:schemeClr val="bg1"/>
              </a:solidFill>
            </a:rPr>
            <a:t>.</a:t>
          </a:r>
          <a:endParaRPr lang="it-IT" sz="2000" b="1" kern="1200" dirty="0">
            <a:solidFill>
              <a:schemeClr val="bg1"/>
            </a:solidFill>
          </a:endParaRPr>
        </a:p>
      </dsp:txBody>
      <dsp:txXfrm rot="5400000">
        <a:off x="3392797" y="702626"/>
        <a:ext cx="3450614" cy="2107883"/>
      </dsp:txXfrm>
    </dsp:sp>
    <dsp:sp modelId="{AA95D3A0-C6A2-9E4C-B776-80B2E0DDFBD7}">
      <dsp:nvSpPr>
        <dsp:cNvPr id="0" name=""/>
        <dsp:cNvSpPr/>
      </dsp:nvSpPr>
      <dsp:spPr>
        <a:xfrm rot="16200000">
          <a:off x="6948730" y="128628"/>
          <a:ext cx="3513137" cy="3255880"/>
        </a:xfrm>
        <a:prstGeom prst="flowChartManualOperation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bg1"/>
              </a:solidFill>
            </a:rPr>
            <a:t>Jei trūksta vienos grandies grandinėje, ar ji per silpna, turizmo patirtis ar kelionė nekels klientui pasitenkinimo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r>
            <a:rPr lang="it-IT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</a:p>
      </dsp:txBody>
      <dsp:txXfrm rot="5400000">
        <a:off x="7077359" y="702626"/>
        <a:ext cx="3255880" cy="2107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E336D-9966-4D48-8656-BB43295D7A47}">
      <dsp:nvSpPr>
        <dsp:cNvPr id="0" name=""/>
        <dsp:cNvSpPr/>
      </dsp:nvSpPr>
      <dsp:spPr>
        <a:xfrm>
          <a:off x="3180014" y="691758"/>
          <a:ext cx="534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9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3432992" y="734654"/>
        <a:ext cx="28239" cy="5647"/>
      </dsp:txXfrm>
    </dsp:sp>
    <dsp:sp modelId="{8DDFCCF7-3D77-429F-8C1C-9D3D81F64CB3}">
      <dsp:nvSpPr>
        <dsp:cNvPr id="0" name=""/>
        <dsp:cNvSpPr/>
      </dsp:nvSpPr>
      <dsp:spPr>
        <a:xfrm>
          <a:off x="726174" y="786"/>
          <a:ext cx="2455639" cy="147338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b="1" kern="1200" dirty="0">
              <a:solidFill>
                <a:schemeClr val="bg1"/>
              </a:solidFill>
            </a:rPr>
            <a:t>T</a:t>
          </a:r>
          <a:r>
            <a:rPr lang="lt-LT" sz="2100" b="1" kern="1200" dirty="0">
              <a:solidFill>
                <a:schemeClr val="bg1"/>
              </a:solidFill>
            </a:rPr>
            <a:t>RANSPORTAS</a:t>
          </a:r>
          <a:endParaRPr lang="pt-PT" sz="2100" b="1" kern="1200" dirty="0">
            <a:solidFill>
              <a:schemeClr val="bg1"/>
            </a:solidFill>
          </a:endParaRPr>
        </a:p>
      </dsp:txBody>
      <dsp:txXfrm>
        <a:off x="726174" y="786"/>
        <a:ext cx="2455639" cy="1473383"/>
      </dsp:txXfrm>
    </dsp:sp>
    <dsp:sp modelId="{1C557B2A-F711-4749-989E-CA440F77A078}">
      <dsp:nvSpPr>
        <dsp:cNvPr id="0" name=""/>
        <dsp:cNvSpPr/>
      </dsp:nvSpPr>
      <dsp:spPr>
        <a:xfrm>
          <a:off x="6200450" y="691758"/>
          <a:ext cx="534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9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6453429" y="734654"/>
        <a:ext cx="28239" cy="5647"/>
      </dsp:txXfrm>
    </dsp:sp>
    <dsp:sp modelId="{1B5731B9-B581-4336-B73C-2873FD8A6B1E}">
      <dsp:nvSpPr>
        <dsp:cNvPr id="0" name=""/>
        <dsp:cNvSpPr/>
      </dsp:nvSpPr>
      <dsp:spPr>
        <a:xfrm>
          <a:off x="3746611" y="786"/>
          <a:ext cx="2455639" cy="14733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1" kern="1200" dirty="0">
              <a:solidFill>
                <a:schemeClr val="bg1"/>
              </a:solidFill>
            </a:rPr>
            <a:t>Nuvykimas į pradžios tašką</a:t>
          </a:r>
          <a:endParaRPr lang="pt-PT" sz="2100" b="1" kern="1200" dirty="0">
            <a:solidFill>
              <a:schemeClr val="bg1"/>
            </a:solidFill>
          </a:endParaRPr>
        </a:p>
      </dsp:txBody>
      <dsp:txXfrm>
        <a:off x="3746611" y="786"/>
        <a:ext cx="2455639" cy="1473383"/>
      </dsp:txXfrm>
    </dsp:sp>
    <dsp:sp modelId="{4DDF4D49-6331-4B9A-81A8-0566345C0506}">
      <dsp:nvSpPr>
        <dsp:cNvPr id="0" name=""/>
        <dsp:cNvSpPr/>
      </dsp:nvSpPr>
      <dsp:spPr>
        <a:xfrm>
          <a:off x="1953994" y="1472369"/>
          <a:ext cx="6040873" cy="534197"/>
        </a:xfrm>
        <a:custGeom>
          <a:avLst/>
          <a:gdLst/>
          <a:ahLst/>
          <a:cxnLst/>
          <a:rect l="0" t="0" r="0" b="0"/>
          <a:pathLst>
            <a:path>
              <a:moveTo>
                <a:pt x="6040873" y="0"/>
              </a:moveTo>
              <a:lnTo>
                <a:pt x="6040873" y="284198"/>
              </a:lnTo>
              <a:lnTo>
                <a:pt x="0" y="284198"/>
              </a:lnTo>
              <a:lnTo>
                <a:pt x="0" y="53419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4822750" y="1736644"/>
        <a:ext cx="303360" cy="5647"/>
      </dsp:txXfrm>
    </dsp:sp>
    <dsp:sp modelId="{9A62EB7C-37B0-49D9-9375-065324D5FE81}">
      <dsp:nvSpPr>
        <dsp:cNvPr id="0" name=""/>
        <dsp:cNvSpPr/>
      </dsp:nvSpPr>
      <dsp:spPr>
        <a:xfrm>
          <a:off x="6767047" y="786"/>
          <a:ext cx="2455639" cy="147338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1" kern="1200" dirty="0">
              <a:solidFill>
                <a:schemeClr val="bg1"/>
              </a:solidFill>
            </a:rPr>
            <a:t>Nuvykimas į norimos vietovės fizinę aplinką</a:t>
          </a:r>
          <a:endParaRPr lang="pt-PT" sz="2100" b="1" kern="1200" dirty="0">
            <a:solidFill>
              <a:schemeClr val="bg1"/>
            </a:solidFill>
          </a:endParaRPr>
        </a:p>
      </dsp:txBody>
      <dsp:txXfrm>
        <a:off x="6767047" y="786"/>
        <a:ext cx="2455639" cy="1473383"/>
      </dsp:txXfrm>
    </dsp:sp>
    <dsp:sp modelId="{8405A38E-4DC8-4ECF-A82C-CDB6134E3327}">
      <dsp:nvSpPr>
        <dsp:cNvPr id="0" name=""/>
        <dsp:cNvSpPr/>
      </dsp:nvSpPr>
      <dsp:spPr>
        <a:xfrm>
          <a:off x="3180014" y="2729938"/>
          <a:ext cx="534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9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3432992" y="2772834"/>
        <a:ext cx="28239" cy="5647"/>
      </dsp:txXfrm>
    </dsp:sp>
    <dsp:sp modelId="{BAF5AD23-99E9-4507-99B6-DBA38438F8CF}">
      <dsp:nvSpPr>
        <dsp:cNvPr id="0" name=""/>
        <dsp:cNvSpPr/>
      </dsp:nvSpPr>
      <dsp:spPr>
        <a:xfrm>
          <a:off x="726174" y="2038967"/>
          <a:ext cx="2455639" cy="14733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1" kern="1200" dirty="0">
              <a:solidFill>
                <a:schemeClr val="bg1"/>
              </a:solidFill>
            </a:rPr>
            <a:t>Turizmo išteklių (gamtinių, kultūrinių, kt.) prieinamumas</a:t>
          </a:r>
          <a:endParaRPr lang="pt-PT" sz="2100" b="1" kern="1200" dirty="0">
            <a:solidFill>
              <a:schemeClr val="bg1"/>
            </a:solidFill>
          </a:endParaRPr>
        </a:p>
      </dsp:txBody>
      <dsp:txXfrm>
        <a:off x="726174" y="2038967"/>
        <a:ext cx="2455639" cy="1473383"/>
      </dsp:txXfrm>
    </dsp:sp>
    <dsp:sp modelId="{C03EEB93-B7B9-4478-B330-8D13D0D2279A}">
      <dsp:nvSpPr>
        <dsp:cNvPr id="0" name=""/>
        <dsp:cNvSpPr/>
      </dsp:nvSpPr>
      <dsp:spPr>
        <a:xfrm>
          <a:off x="3746611" y="2038967"/>
          <a:ext cx="2455639" cy="147338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1" kern="1200" dirty="0">
              <a:solidFill>
                <a:schemeClr val="bg1"/>
              </a:solidFill>
            </a:rPr>
            <a:t>Laisvalaikio veiklų (teatrų, kavinių, parduotuvių) prieinamumas</a:t>
          </a:r>
          <a:endParaRPr lang="pt-PT" sz="2100" b="1" kern="1200" dirty="0">
            <a:solidFill>
              <a:schemeClr val="bg1"/>
            </a:solidFill>
          </a:endParaRPr>
        </a:p>
      </dsp:txBody>
      <dsp:txXfrm>
        <a:off x="3746611" y="2038967"/>
        <a:ext cx="2455639" cy="1473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2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5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elab.co.nz/why-accessibil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C729A30-F429-4967-81E8-45F6757C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967903" cy="6857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9FBFB9D3-7D34-4948-B4D0-73E7B6E5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949" y="-54949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F2C27-1A92-6CDF-979C-6C8B6AE04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2277921"/>
            <a:ext cx="4348578" cy="2005262"/>
          </a:xfrm>
        </p:spPr>
        <p:txBody>
          <a:bodyPr>
            <a:normAutofit/>
          </a:bodyPr>
          <a:lstStyle/>
          <a:p>
            <a:r>
              <a:rPr lang="lt-LT" dirty="0">
                <a:latin typeface="Arial Narrow" panose="020B0606020202030204" pitchFamily="34" charset="0"/>
              </a:rPr>
              <a:t>Ekonominis ir socialinis prieinamumo potencialas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1679A-635D-D9A1-77D8-072F4F26D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543296"/>
            <a:ext cx="4348578" cy="985075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Ugn</a:t>
            </a:r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ė Šakūnienė, Ginta </a:t>
            </a:r>
            <a:r>
              <a:rPr lang="lt-LT" b="1" dirty="0" err="1">
                <a:latin typeface="Calibri" panose="020F0502020204030204" pitchFamily="34" charset="0"/>
                <a:cs typeface="Calibri" panose="020F0502020204030204" pitchFamily="34" charset="0"/>
              </a:rPr>
              <a:t>Žemaitaitytė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AD82F-49F7-4861-E9C4-A3257770B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6150"/>
          <a:stretch/>
        </p:blipFill>
        <p:spPr bwMode="auto">
          <a:xfrm>
            <a:off x="6967903" y="-14"/>
            <a:ext cx="523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99985648-DEF8-C8E9-338F-ABCF104D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2" y="6086377"/>
            <a:ext cx="1313536" cy="6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2665320E-76CF-91B3-4D04-75C242F9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2459908" y="6198414"/>
            <a:ext cx="2132229" cy="5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DB76B36A-686E-A627-63B9-208A0D1F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4592137" y="6251649"/>
            <a:ext cx="2333695" cy="6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16CA3-193C-2811-DB1F-2B3F21F75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322" y="2482606"/>
            <a:ext cx="1143000" cy="1146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737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7B6-F46D-55BB-6F4E-237AEF95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8" y="1006433"/>
            <a:ext cx="3622813" cy="1273417"/>
          </a:xfrm>
        </p:spPr>
        <p:txBody>
          <a:bodyPr/>
          <a:lstStyle/>
          <a:p>
            <a:r>
              <a:rPr lang="lt-LT" sz="3200" b="1" dirty="0"/>
              <a:t>Kelionių skaičius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071B-14BB-85A2-8D6B-9C672FCB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693" y="2407447"/>
            <a:ext cx="4127037" cy="3078953"/>
          </a:xfrm>
        </p:spPr>
        <p:txBody>
          <a:bodyPr/>
          <a:lstStyle/>
          <a:p>
            <a:r>
              <a:rPr lang="lt-LT" sz="2000" b="1" dirty="0"/>
              <a:t>Pagal turimus duomenis ES kelionių skaičius auga, taip pat auga</a:t>
            </a:r>
            <a:r>
              <a:rPr lang="en-GB" sz="2000" b="1" dirty="0"/>
              <a:t> </a:t>
            </a:r>
            <a:r>
              <a:rPr lang="lt-LT" sz="2000" b="1" dirty="0"/>
              <a:t>ir kelionių, kai keliauja žmonės su specialiaisiais poreikiais, skaičius</a:t>
            </a:r>
            <a:r>
              <a:rPr lang="pt-PT" sz="2000" b="1" dirty="0"/>
              <a:t>.</a:t>
            </a:r>
          </a:p>
          <a:p>
            <a:endParaRPr lang="en-GB" dirty="0"/>
          </a:p>
        </p:txBody>
      </p:sp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3BFDCDF3-F284-5833-360C-FCFAB9AC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693" y="5800016"/>
            <a:ext cx="1457116" cy="7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4EF8AEA6-3205-D785-17BB-5B3A7D1D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2899264" y="5937108"/>
            <a:ext cx="2419318" cy="6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8ED5AA9A-8A62-CFCA-49B8-20548305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5318582" y="5994854"/>
            <a:ext cx="2537161" cy="6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co 4">
            <a:extLst>
              <a:ext uri="{FF2B5EF4-FFF2-40B4-BE49-F238E27FC236}">
                <a16:creationId xmlns:a16="http://schemas.microsoft.com/office/drawing/2014/main" id="{6DA8217E-546F-39EC-E1D7-6AE905FC5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916951"/>
              </p:ext>
            </p:extLst>
          </p:nvPr>
        </p:nvGraphicFramePr>
        <p:xfrm>
          <a:off x="6221067" y="1180089"/>
          <a:ext cx="4419600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55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204E07-6F63-4D3E-B413-652FC095A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A91EB-C2E4-02BE-EEDD-89E2964F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1597960"/>
            <a:ext cx="3001415" cy="3555931"/>
          </a:xfrm>
        </p:spPr>
        <p:txBody>
          <a:bodyPr anchor="t">
            <a:normAutofit/>
          </a:bodyPr>
          <a:lstStyle/>
          <a:p>
            <a:r>
              <a:rPr lang="lt-LT" altLang="en-US" b="1" dirty="0"/>
              <a:t>Prieinamo turizmo potencialas</a:t>
            </a:r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A2C2B4C-DD5B-4BFB-A18E-0E2FA0125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1D6430-B327-464F-2230-A5E0A05B7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801" y="877114"/>
            <a:ext cx="7136786" cy="28436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45AA1E-998E-332F-DE29-7E821085A544}"/>
              </a:ext>
            </a:extLst>
          </p:cNvPr>
          <p:cNvSpPr txBox="1"/>
          <p:nvPr/>
        </p:nvSpPr>
        <p:spPr>
          <a:xfrm>
            <a:off x="3840801" y="4182932"/>
            <a:ext cx="69630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4672">
              <a:spcBef>
                <a:spcPct val="0"/>
              </a:spcBef>
              <a:spcAft>
                <a:spcPts val="600"/>
              </a:spcAft>
            </a:pPr>
            <a:r>
              <a:rPr lang="en-US" altLang="lt-LT" sz="2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lt-LT" altLang="lt-LT" sz="2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lentelė.</a:t>
            </a:r>
            <a:r>
              <a:rPr lang="lt-LT" altLang="lt-LT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lt-LT" altLang="lt-LT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Vidutinės turisto išlaidos </a:t>
            </a:r>
            <a:r>
              <a:rPr lang="en-US" altLang="lt-LT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2014 m.</a:t>
            </a:r>
            <a:endParaRPr lang="lt-LT" altLang="lt-LT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804672">
              <a:spcBef>
                <a:spcPct val="0"/>
              </a:spcBef>
              <a:spcAft>
                <a:spcPts val="600"/>
              </a:spcAft>
            </a:pPr>
            <a:r>
              <a:rPr lang="en-US" altLang="lt-LT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en-US" altLang="lt-LT" sz="20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Šaltinis</a:t>
            </a:r>
            <a:r>
              <a:rPr lang="en-US" altLang="lt-LT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European Commission Final Report &amp; Eurostat 2014)</a:t>
            </a:r>
            <a:endParaRPr lang="en-US" altLang="lt-L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10910888-0FC1-7683-A97A-8903842A1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903" y="5861560"/>
            <a:ext cx="1446027" cy="7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ACB7281B-7766-5C49-C638-2F4BFC7D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2790513" y="5969698"/>
            <a:ext cx="2505698" cy="6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2A7A0DC6-93F8-8BD3-8F6C-A39C57D2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5103032" y="6054945"/>
            <a:ext cx="2505696" cy="6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6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C58C7-8808-FDFC-8B11-0F23B30F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41" y="627011"/>
            <a:ext cx="7616051" cy="31129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lt-LT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Perkamoji galia</a:t>
            </a:r>
            <a:br>
              <a:rPr lang="en-US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lt-LT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Žmonės su specialiaisiais poreikiais (kitose ES šalyse) išleidžia daugiau ir apsistoja ilgesniam laikui, nei vidutinis ES turistas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lang="en-US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lt-LT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Sukurtos darbo vietos</a:t>
            </a:r>
            <a:br>
              <a:rPr lang="en-US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lt-LT" sz="2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Prieinamas turizmas kuria pinigus ir darbo vietas.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62A5258-FC1E-2888-8BAF-15000A44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176" y="4118634"/>
            <a:ext cx="4765960" cy="269931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lt-LT" b="1" dirty="0">
              <a:latin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lt-LT" b="1" dirty="0">
                <a:latin typeface="+mn-lt"/>
              </a:rPr>
              <a:t>  </a:t>
            </a:r>
            <a:r>
              <a:rPr lang="lt-LT" altLang="lt-LT" b="1" dirty="0">
                <a:solidFill>
                  <a:schemeClr val="bg1"/>
                </a:solidFill>
                <a:latin typeface="+mn-lt"/>
              </a:rPr>
              <a:t>Virš 4 249 000 asmenų ES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lt-LT" altLang="lt-LT" b="1" dirty="0">
                <a:solidFill>
                  <a:schemeClr val="bg1"/>
                </a:solidFill>
                <a:latin typeface="+mn-lt"/>
              </a:rPr>
              <a:t>  turi darbo vietas versle,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lt-LT" altLang="lt-LT" b="1" dirty="0">
                <a:solidFill>
                  <a:schemeClr val="bg1"/>
                </a:solidFill>
                <a:latin typeface="+mn-lt"/>
              </a:rPr>
              <a:t>  susijusiame su turizmu.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A5381BBA-E2AE-0962-59F7-E14E1889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9183756" y="3184435"/>
            <a:ext cx="2254572" cy="5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64910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BD5FC419-523D-323A-7CB2-2EDD007D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9227369" y="3816626"/>
            <a:ext cx="2293608" cy="6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411ED98B-458A-E157-EF8D-1927F899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3756" y="2053590"/>
            <a:ext cx="1970560" cy="10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6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E221-013A-003C-7151-681F3843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380" y="527768"/>
            <a:ext cx="9950103" cy="1507376"/>
          </a:xfrm>
        </p:spPr>
        <p:txBody>
          <a:bodyPr/>
          <a:lstStyle/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Turizmas visiems: ekonominė nauda</a:t>
            </a:r>
            <a:b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5" name="Rettangolo arrotondato 15">
            <a:extLst>
              <a:ext uri="{FF2B5EF4-FFF2-40B4-BE49-F238E27FC236}">
                <a16:creationId xmlns:a16="http://schemas.microsoft.com/office/drawing/2014/main" id="{26156E0A-A80C-B321-5807-59F26315018A}"/>
              </a:ext>
            </a:extLst>
          </p:cNvPr>
          <p:cNvSpPr/>
          <p:nvPr/>
        </p:nvSpPr>
        <p:spPr>
          <a:xfrm>
            <a:off x="8195275" y="2175095"/>
            <a:ext cx="2832190" cy="168643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lt-LT" sz="2000" b="1" dirty="0">
                <a:solidFill>
                  <a:schemeClr val="bg1"/>
                </a:solidFill>
              </a:rPr>
              <a:t>Padidėja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lt-LT" sz="2000" b="1" dirty="0">
                <a:solidFill>
                  <a:schemeClr val="bg1"/>
                </a:solidFill>
              </a:rPr>
              <a:t>ekonominis Prieinamo turizmo potencialas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6812C-E388-C293-69BC-745D8CAA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80" y="1923376"/>
            <a:ext cx="5572159" cy="3571875"/>
          </a:xfrm>
          <a:prstGeom prst="rect">
            <a:avLst/>
          </a:prstGeom>
        </p:spPr>
      </p:pic>
      <p:pic>
        <p:nvPicPr>
          <p:cNvPr id="8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2F1C7255-B8F7-1557-C265-EB420C59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27" y="6011229"/>
            <a:ext cx="1189572" cy="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E9422D6C-E61C-F698-2D5D-03A5AAD0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5208099" y="6085261"/>
            <a:ext cx="2294597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765673FB-923D-F51C-A95F-BB1A2A82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7316776" y="6085262"/>
            <a:ext cx="2294594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2696641-983B-4A20-932B-EAEB3F129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43897-2A25-F32E-9BE6-71D9771E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7" y="4645480"/>
            <a:ext cx="8656059" cy="761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Prieinamos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prekės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A hand holding a cord&#10;&#10;Description automatically generated">
            <a:extLst>
              <a:ext uri="{FF2B5EF4-FFF2-40B4-BE49-F238E27FC236}">
                <a16:creationId xmlns:a16="http://schemas.microsoft.com/office/drawing/2014/main" id="{5A6247EB-FD7C-9267-F353-19EE0CB2A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"/>
          <a:stretch/>
        </p:blipFill>
        <p:spPr>
          <a:xfrm>
            <a:off x="15" y="-15369"/>
            <a:ext cx="5214129" cy="34235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ABB6F1-B886-43F7-92EF-939DD3406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14133" y="-15368"/>
            <a:ext cx="6977866" cy="34235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E460C1-B7D2-D553-0F24-559EEE2C5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65" r="1" b="10311"/>
          <a:stretch/>
        </p:blipFill>
        <p:spPr>
          <a:xfrm>
            <a:off x="5210138" y="12672"/>
            <a:ext cx="6973144" cy="3395492"/>
          </a:xfrm>
          <a:custGeom>
            <a:avLst/>
            <a:gdLst/>
            <a:ahLst/>
            <a:cxnLst/>
            <a:rect l="l" t="t" r="r" b="b"/>
            <a:pathLst>
              <a:path w="6973144" h="3395492">
                <a:moveTo>
                  <a:pt x="3486572" y="0"/>
                </a:moveTo>
                <a:cubicBezTo>
                  <a:pt x="5353243" y="0"/>
                  <a:pt x="6877523" y="1465946"/>
                  <a:pt x="6970967" y="3309395"/>
                </a:cubicBezTo>
                <a:lnTo>
                  <a:pt x="6973144" y="3395492"/>
                </a:lnTo>
                <a:lnTo>
                  <a:pt x="0" y="3395492"/>
                </a:lnTo>
                <a:lnTo>
                  <a:pt x="2177" y="3309395"/>
                </a:lnTo>
                <a:cubicBezTo>
                  <a:pt x="95622" y="1465946"/>
                  <a:pt x="1619902" y="0"/>
                  <a:pt x="3486572" y="0"/>
                </a:cubicBezTo>
                <a:close/>
              </a:path>
            </a:pathLst>
          </a:cu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3853706-663C-D941-93C9-E9451ABB5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10138" y="3573201"/>
            <a:ext cx="6324774" cy="2565470"/>
          </a:xfrm>
        </p:spPr>
      </p:pic>
    </p:spTree>
    <p:extLst>
      <p:ext uri="{BB962C8B-B14F-4D97-AF65-F5344CB8AC3E}">
        <p14:creationId xmlns:p14="http://schemas.microsoft.com/office/powerpoint/2010/main" val="59894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D786-0426-7C23-FDFA-865E3257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48" y="640921"/>
            <a:ext cx="9950103" cy="859888"/>
          </a:xfrm>
        </p:spPr>
        <p:txBody>
          <a:bodyPr/>
          <a:lstStyle/>
          <a:p>
            <a:r>
              <a:rPr lang="lt-LT" dirty="0"/>
              <a:t>Viešojo sektoriaus įsipareigojimai</a:t>
            </a:r>
            <a:endParaRPr lang="en-GB" dirty="0"/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682ABB64-B6FC-AE1D-14FF-F32F18854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64950"/>
              </p:ext>
            </p:extLst>
          </p:nvPr>
        </p:nvGraphicFramePr>
        <p:xfrm>
          <a:off x="1122189" y="1761366"/>
          <a:ext cx="9948862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3F28EC3F-4926-A72E-813A-28CE31A4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27" y="6011229"/>
            <a:ext cx="1189572" cy="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963D9382-4093-8F75-F07C-D3F4864D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5208099" y="6085261"/>
            <a:ext cx="2294597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BA596DDE-3B5D-F5AD-05D7-9207BA3A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7316776" y="6085262"/>
            <a:ext cx="2294594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8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A13A-96C6-CBAF-8C98-44F546B6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611409"/>
          </a:xfrm>
        </p:spPr>
        <p:txBody>
          <a:bodyPr/>
          <a:lstStyle/>
          <a:p>
            <a:r>
              <a:rPr lang="en-GB" dirty="0"/>
              <a:t>Vie</a:t>
            </a:r>
            <a:r>
              <a:rPr lang="lt-LT" dirty="0" err="1"/>
              <a:t>šojo</a:t>
            </a:r>
            <a:r>
              <a:rPr lang="lt-LT" dirty="0"/>
              <a:t> sektoriaus įsipareigojimai </a:t>
            </a:r>
            <a:r>
              <a:rPr lang="en-GB" dirty="0"/>
              <a:t>2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32133F9B-08FD-84D2-2E10-493BC3DE1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719"/>
              </p:ext>
            </p:extLst>
          </p:nvPr>
        </p:nvGraphicFramePr>
        <p:xfrm>
          <a:off x="1121569" y="1532766"/>
          <a:ext cx="9948862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1DCED167-7BCE-79B3-0229-42DAFE48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27" y="6011229"/>
            <a:ext cx="1189572" cy="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5A3B50DC-03AC-934B-20AF-EFB1BFBB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5208099" y="6085261"/>
            <a:ext cx="2294597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95F8FF7A-E14E-F3A0-8676-3D113A497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7316776" y="6085262"/>
            <a:ext cx="2294594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0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B097-B48D-7159-D24D-25A48AA4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750557"/>
          </a:xfrm>
        </p:spPr>
        <p:txBody>
          <a:bodyPr/>
          <a:lstStyle/>
          <a:p>
            <a:r>
              <a:rPr lang="lt-LT" dirty="0"/>
              <a:t>Privataus sektoriaus įsipareigojimai</a:t>
            </a:r>
            <a:endParaRPr lang="en-GB" dirty="0"/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7E256E0A-8B00-6BF0-B937-0D7FCD5D2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465851"/>
              </p:ext>
            </p:extLst>
          </p:nvPr>
        </p:nvGraphicFramePr>
        <p:xfrm>
          <a:off x="1211021" y="1672431"/>
          <a:ext cx="9948862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0EC776CB-948D-4235-13A7-6DD5775D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27" y="6011229"/>
            <a:ext cx="1189572" cy="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5E2C6320-582E-61D9-F542-82874191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5208099" y="6085261"/>
            <a:ext cx="2294597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72D02D17-2762-3780-EF58-1E7F2227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7316776" y="6085262"/>
            <a:ext cx="2294594" cy="6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2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5ACB7-9856-7844-837B-3701EA4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269933"/>
            <a:ext cx="6171888" cy="735908"/>
          </a:xfrm>
        </p:spPr>
        <p:txBody>
          <a:bodyPr>
            <a:normAutofit/>
          </a:bodyPr>
          <a:lstStyle/>
          <a:p>
            <a:r>
              <a:rPr lang="lt-LT" dirty="0"/>
              <a:t>Kelionių pardavimas internetu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785B-BA10-344A-94E5-EEE02D23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304184"/>
            <a:ext cx="6380922" cy="454996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lt-LT" b="1" dirty="0"/>
              <a:t>Interneto svetainėse, kuriose galima užsisakyti keliones, svarbu pateikti kuo tikslesnę informaciją apie objektų prieinamumą.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PT" b="1" dirty="0"/>
              <a:t>Elektroninės</a:t>
            </a:r>
            <a:r>
              <a:rPr lang="lt-LT" b="1" dirty="0"/>
              <a:t>e</a:t>
            </a:r>
            <a:r>
              <a:rPr lang="pt-PT" b="1" dirty="0"/>
              <a:t> užsakym</a:t>
            </a:r>
            <a:r>
              <a:rPr lang="lt-LT" b="1" dirty="0"/>
              <a:t>ų</a:t>
            </a:r>
            <a:r>
              <a:rPr lang="pt-PT" b="1" dirty="0"/>
              <a:t> sistemos</a:t>
            </a:r>
            <a:r>
              <a:rPr lang="lt-LT" b="1" dirty="0"/>
              <a:t>e</a:t>
            </a:r>
            <a:r>
              <a:rPr lang="pt-PT" b="1" dirty="0"/>
              <a:t> galima sukurti alternatyvius kanal</a:t>
            </a:r>
            <a:r>
              <a:rPr lang="lt-LT" b="1" dirty="0"/>
              <a:t>u</a:t>
            </a:r>
            <a:r>
              <a:rPr lang="pt-PT" b="1" dirty="0"/>
              <a:t>s, pritaikytus </a:t>
            </a:r>
            <a:r>
              <a:rPr lang="lt-LT" b="1" dirty="0"/>
              <a:t>neregiams </a:t>
            </a:r>
            <a:r>
              <a:rPr lang="pt-PT" b="1" dirty="0"/>
              <a:t>(pvz., pokalbiai per „Skype“ ar telefonu).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lt-LT" b="1" dirty="0"/>
              <a:t>S</a:t>
            </a:r>
            <a:r>
              <a:rPr lang="pt-PT" b="1" dirty="0"/>
              <a:t>varbu, ar iki objekto galima </a:t>
            </a:r>
            <a:r>
              <a:rPr lang="lt-LT" b="1" dirty="0"/>
              <a:t>paprastai </a:t>
            </a:r>
            <a:r>
              <a:rPr lang="pt-PT" b="1" dirty="0"/>
              <a:t>atvykti</a:t>
            </a:r>
            <a:r>
              <a:rPr lang="lt-LT" b="1" dirty="0"/>
              <a:t>, ar yra pritaikytas transportas (nes, j</a:t>
            </a:r>
            <a:r>
              <a:rPr lang="pt-PT" b="1" dirty="0"/>
              <a:t>ei objektas</a:t>
            </a:r>
            <a:r>
              <a:rPr lang="lt-LT" b="1" dirty="0"/>
              <a:t> prieinamas</a:t>
            </a:r>
            <a:r>
              <a:rPr lang="pt-PT" b="1" dirty="0"/>
              <a:t>, tačiau nėra </a:t>
            </a:r>
            <a:r>
              <a:rPr lang="lt-LT" b="1" dirty="0"/>
              <a:t>kaip iki jo atvykti, </a:t>
            </a:r>
            <a:r>
              <a:rPr lang="pt-PT" b="1" dirty="0"/>
              <a:t>objekto </a:t>
            </a:r>
            <a:r>
              <a:rPr lang="lt-LT" b="1" dirty="0"/>
              <a:t>prieinamumas</a:t>
            </a:r>
            <a:r>
              <a:rPr lang="pt-PT" b="1" dirty="0"/>
              <a:t> tampa nebesvarbus</a:t>
            </a:r>
            <a:r>
              <a:rPr lang="lt-LT" b="1" dirty="0"/>
              <a:t>)</a:t>
            </a:r>
            <a:r>
              <a:rPr lang="pt-PT" b="1" dirty="0"/>
              <a:t>.</a:t>
            </a:r>
            <a:endParaRPr lang="lt-LT" b="1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lt-LT" b="1" dirty="0"/>
              <a:t>Rekomenduoti neįgaliesiems /senjorams / tėvams su mažais vaikais, ką jie gali aplankyti, pasiūlyti alternatyvių maršrutų. </a:t>
            </a:r>
            <a:endParaRPr lang="en-GB" sz="13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erson pushing a stroller">
            <a:extLst>
              <a:ext uri="{FF2B5EF4-FFF2-40B4-BE49-F238E27FC236}">
                <a16:creationId xmlns:a16="http://schemas.microsoft.com/office/drawing/2014/main" id="{F038108F-77DC-EFA1-1497-559F419D3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8" r="23216" b="1"/>
          <a:stretch/>
        </p:blipFill>
        <p:spPr>
          <a:xfrm>
            <a:off x="7176052" y="0"/>
            <a:ext cx="5015947" cy="686318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pic>
        <p:nvPicPr>
          <p:cNvPr id="9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CE0388EB-9B87-D568-21F1-3CD9DA0E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416" y="6080397"/>
            <a:ext cx="1189572" cy="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F82DDF33-607C-E967-B5B2-378A5B69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2519944" y="6202558"/>
            <a:ext cx="2136437" cy="5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1D4B3BB3-00BC-4AA7-DB9A-34AA8F3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4462824" y="6208863"/>
            <a:ext cx="2156322" cy="57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0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3776-1E76-DAC6-7F24-13DC1998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48" y="575581"/>
            <a:ext cx="9950103" cy="611409"/>
          </a:xfrm>
        </p:spPr>
        <p:txBody>
          <a:bodyPr/>
          <a:lstStyle/>
          <a:p>
            <a:r>
              <a:rPr lang="lt-LT" dirty="0">
                <a:solidFill>
                  <a:srgbClr val="002060"/>
                </a:solidFill>
              </a:rPr>
              <a:t>„Grandinių“ svarba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ma 12">
            <a:extLst>
              <a:ext uri="{FF2B5EF4-FFF2-40B4-BE49-F238E27FC236}">
                <a16:creationId xmlns:a16="http://schemas.microsoft.com/office/drawing/2014/main" id="{91704248-D5D0-6254-1AC4-EE1A2FEBD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39790"/>
              </p:ext>
            </p:extLst>
          </p:nvPr>
        </p:nvGraphicFramePr>
        <p:xfrm>
          <a:off x="1157426" y="1672431"/>
          <a:ext cx="10451478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7DB4252A-B409-7062-A8A6-E0CFE86B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466" y="6073915"/>
            <a:ext cx="1189572" cy="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E35203C0-EEF8-FD3E-632B-2CFE528D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5314946" y="6156450"/>
            <a:ext cx="2136437" cy="5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425654B8-74CA-5ACD-D1E0-431AB202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7448894" y="6137566"/>
            <a:ext cx="2156322" cy="57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AE031B-B36B-474B-9960-30CFC2C3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9AE031B-B36B-474B-9960-30CFC2C3D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865122-479E-1343-83CC-EE457709E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0865122-479E-1343-83CC-EE457709E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95D3A0-C6A2-9E4C-B776-80B2E0DDF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A95D3A0-C6A2-9E4C-B776-80B2E0DDF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C584-00D6-245C-0D0C-5D0A7AB7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535" y="1678324"/>
            <a:ext cx="9950103" cy="1507376"/>
          </a:xfrm>
        </p:spPr>
        <p:txBody>
          <a:bodyPr>
            <a:normAutofit fontScale="90000"/>
          </a:bodyPr>
          <a:lstStyle/>
          <a:p>
            <a:r>
              <a:rPr lang="lt-LT" dirty="0"/>
              <a:t>Kas yra ekonominis prieinamumas?</a:t>
            </a:r>
            <a:br>
              <a:rPr lang="lt-LT" dirty="0"/>
            </a:br>
            <a:r>
              <a:rPr kumimoji="0" lang="lt-LT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 LT Pro" panose="020B0504020202020204" pitchFamily="34" charset="0"/>
              </a:rPr>
              <a:t>Kodėl prieinamumas svarbus ekonomikoje? </a:t>
            </a:r>
            <a:br>
              <a:rPr kumimoji="0" lang="lt-LT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70153C0-DE2A-FD5D-9813-059125475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64535" y="3185700"/>
            <a:ext cx="104194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Prieinama infrastruktūra sukuria ekonomines galimybes, sujungdama žmones su darbo vietomis, švietimu ir paslaugomis.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Prieinamos bendruomenės laukia visų – gyventojų, lankytojų ir pirkėjų.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altLang="en-US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2022-12-01</a:t>
            </a:r>
            <a:endParaRPr kumimoji="0" lang="lt-LT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4DC171EA-681E-11D9-ECAC-82BBCB2E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362" y="330766"/>
            <a:ext cx="1945615" cy="10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F4B48E2F-AFBE-A09E-5465-51F95868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8078920" y="5262374"/>
            <a:ext cx="2368103" cy="5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5E2C4BC4-7944-ADC1-DC20-4750698F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8155197" y="5845835"/>
            <a:ext cx="2215550" cy="5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9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9907-3CDC-4EE1-FE52-7D5EE760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552235"/>
            <a:ext cx="9480790" cy="730679"/>
          </a:xfrm>
        </p:spPr>
        <p:txBody>
          <a:bodyPr/>
          <a:lstStyle/>
          <a:p>
            <a:r>
              <a:rPr lang="lt-LT" dirty="0"/>
              <a:t>Turizmo grandinė</a:t>
            </a:r>
            <a:endParaRPr lang="en-GB" dirty="0"/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8D8C4DF1-273D-39AD-CAB5-74CFFC459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647893"/>
              </p:ext>
            </p:extLst>
          </p:nvPr>
        </p:nvGraphicFramePr>
        <p:xfrm>
          <a:off x="958643" y="1672431"/>
          <a:ext cx="9948862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15C9C1D3-2150-1B5A-5BDE-904511F7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908" y="6131468"/>
            <a:ext cx="1189572" cy="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4E9B07A3-22FF-7039-37BE-20F95912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2923123" y="6223813"/>
            <a:ext cx="2048596" cy="5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CD9EEF87-8A2A-E4B6-6BB2-2500F67F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4971719" y="6289848"/>
            <a:ext cx="2156322" cy="57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B234A-574B-C6C7-492B-070C79C5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179485"/>
          </a:xfrm>
        </p:spPr>
        <p:txBody>
          <a:bodyPr>
            <a:normAutofit/>
          </a:bodyPr>
          <a:lstStyle/>
          <a:p>
            <a:r>
              <a:rPr lang="lt-LT" altLang="lt-LT" sz="3000" b="1" dirty="0"/>
              <a:t>Prieinamas reiškia tinkamas </a:t>
            </a:r>
            <a:r>
              <a:rPr lang="lt-LT" altLang="lt-LT" sz="3000" b="1" cap="all" dirty="0"/>
              <a:t>visiems</a:t>
            </a:r>
            <a:endParaRPr lang="en-GB" sz="30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73C9-5DBD-000A-E729-D7A70F194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pPr lvl="0"/>
            <a:r>
              <a:rPr lang="lt-LT" sz="2200" b="1" dirty="0"/>
              <a:t>Žmonėms su negalia (pastovia ar laikina)</a:t>
            </a:r>
            <a:r>
              <a:rPr lang="pt-PT" sz="2200" b="1" dirty="0"/>
              <a:t>; </a:t>
            </a:r>
          </a:p>
          <a:p>
            <a:pPr lvl="0"/>
            <a:r>
              <a:rPr lang="lt-LT" sz="2200" b="1" dirty="0"/>
              <a:t>Pagyvenusiems žmonėms</a:t>
            </a:r>
            <a:r>
              <a:rPr lang="pt-PT" sz="2200" b="1" dirty="0"/>
              <a:t>;</a:t>
            </a:r>
          </a:p>
          <a:p>
            <a:pPr lvl="0"/>
            <a:r>
              <a:rPr lang="lt-LT" sz="2200" b="1" dirty="0"/>
              <a:t>Nėščiosioms ir tėvams su mažais vaikais</a:t>
            </a:r>
            <a:r>
              <a:rPr lang="pt-PT" sz="2200" b="1" dirty="0"/>
              <a:t>;</a:t>
            </a:r>
          </a:p>
          <a:p>
            <a:pPr lvl="0"/>
            <a:r>
              <a:rPr lang="lt-LT" sz="2200" b="1" dirty="0"/>
              <a:t>Žmonėms su dviračiais ir kt. </a:t>
            </a:r>
            <a:endParaRPr lang="pt-PT" sz="2200" b="1" dirty="0"/>
          </a:p>
          <a:p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plinka_visiems">
            <a:extLst>
              <a:ext uri="{FF2B5EF4-FFF2-40B4-BE49-F238E27FC236}">
                <a16:creationId xmlns:a16="http://schemas.microsoft.com/office/drawing/2014/main" id="{26D01AE0-4605-AD81-4229-85EA744C4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/>
          <a:stretch/>
        </p:blipFill>
        <p:spPr bwMode="auto"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63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37C03B3-7F8E-434B-AB3E-2367CAE61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06FEF2-4416-1CDF-E52D-F5F0A681D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71247" y="1007159"/>
            <a:ext cx="5843390" cy="18328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lt-LT" altLang="en-US" sz="22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Socialinė ir ekonominė prieinamumo nauda yra labai svarbi kuriant sėkmingą verslą ir bendruomenes XXI amžiuje ir vėliau.</a:t>
            </a:r>
            <a:r>
              <a:rPr kumimoji="0" lang="lt-LT" altLang="en-US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lt-LT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4FE85A-D882-4F43-A4F7-8311CA2D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3439948"/>
            <a:ext cx="12192002" cy="341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F35342D2-E4EF-458A-84FA-4E8B5F366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00" y="3405873"/>
            <a:ext cx="3417721" cy="34858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6F3A4B-7C6A-4302-B312-6142412AB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223903" y="3439950"/>
            <a:ext cx="6963551" cy="341772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F4F43EDA-8D90-2ADE-D628-101691A9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702" y="4656425"/>
            <a:ext cx="1945615" cy="10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ACABDD26-E572-A9F8-FA2F-D4BA6BC0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8807389" y="4762061"/>
            <a:ext cx="2368103" cy="5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hand holding a group of people">
            <a:extLst>
              <a:ext uri="{FF2B5EF4-FFF2-40B4-BE49-F238E27FC236}">
                <a16:creationId xmlns:a16="http://schemas.microsoft.com/office/drawing/2014/main" id="{1EB06D09-450B-4456-56B0-6C5F91ABC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3" y="1007159"/>
            <a:ext cx="3564077" cy="1425629"/>
          </a:xfrm>
          <a:prstGeom prst="rect">
            <a:avLst/>
          </a:prstGeom>
        </p:spPr>
      </p:pic>
      <p:pic>
        <p:nvPicPr>
          <p:cNvPr id="8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2E890B81-3B8A-F9D0-500D-8E47E11D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8807389" y="5345850"/>
            <a:ext cx="2215550" cy="5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74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09AE-1262-8482-5B56-3799564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223477"/>
            <a:ext cx="9950103" cy="1028853"/>
          </a:xfrm>
        </p:spPr>
        <p:txBody>
          <a:bodyPr/>
          <a:lstStyle/>
          <a:p>
            <a:r>
              <a:rPr lang="lt-LT" dirty="0"/>
              <a:t>Sėkmingesni verslai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255ED1-1C3B-7A66-99F0-4CECCF31CE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20948" y="2045153"/>
            <a:ext cx="1028917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Įrodyta, kad prieinam</a:t>
            </a:r>
            <a:r>
              <a:rPr lang="lt-LT" altLang="en-US" sz="2000" dirty="0">
                <a:latin typeface="Arial Unicode MS"/>
              </a:rPr>
              <a:t>ų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darbo vietų kultūra pritraukia talentus, nes suteikia galimybę įsidarbinti įvairiems žmonėms.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2018 m. atliktas „</a:t>
            </a:r>
            <a:r>
              <a:rPr kumimoji="0" lang="lt-LT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Accenture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“ tyrimas atskleidė, kad </a:t>
            </a:r>
            <a:r>
              <a:rPr kumimoji="0" lang="lt-LT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įtrauk</a:t>
            </a:r>
            <a:r>
              <a:rPr lang="lt-LT" altLang="en-US" sz="2000" dirty="0" err="1">
                <a:latin typeface="Arial Unicode MS"/>
              </a:rPr>
              <a:t>ioje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darbo aplink</a:t>
            </a:r>
            <a:r>
              <a:rPr lang="lt-LT" altLang="en-US" sz="2000" dirty="0">
                <a:latin typeface="Arial Unicode MS"/>
              </a:rPr>
              <a:t>oje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kurioje galėjo dirbti ir darbuotojai su negalia, 2015–2018 m. buvo gautos vidutiniškai 28 % didesnės pajamos, 30 % didesnės ekonominio pelno maržos ir dvigubai didesnės grynosios pajamos nei kitose, </a:t>
            </a:r>
            <a:r>
              <a:rPr kumimoji="0" lang="lt-LT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neįtraukiose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darbo vietose tose pačiose pramonės šakose.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Talentų inovacijų centras nustatė, kad 30% tūkstantmečio specialistų turi prieinamumo poreikių, tačiau darbo vietos kultūros prieinamumo trūkumas lėmė „didžiulį inovacijų potencialo švaistymą“.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t-L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433B2-6C98-2286-9621-D73F0F5D6836}"/>
              </a:ext>
            </a:extLst>
          </p:cNvPr>
          <p:cNvSpPr txBox="1"/>
          <p:nvPr/>
        </p:nvSpPr>
        <p:spPr>
          <a:xfrm>
            <a:off x="1120948" y="6168022"/>
            <a:ext cx="574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https://www.belab.co.nz/why-accessibility</a:t>
            </a:r>
            <a:r>
              <a:rPr lang="lt-LT" dirty="0"/>
              <a:t> </a:t>
            </a:r>
            <a:endParaRPr lang="en-GB" dirty="0"/>
          </a:p>
        </p:txBody>
      </p:sp>
      <p:pic>
        <p:nvPicPr>
          <p:cNvPr id="6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D290410C-5DAE-8EE4-7E7F-88C7EBAA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364" y="207287"/>
            <a:ext cx="1615153" cy="8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C9280E9D-D3B5-03FF-CCB6-EFB61720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8490304" y="166801"/>
            <a:ext cx="2537161" cy="6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7DC657C2-95C7-6CF7-1090-226632A8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8608147" y="733421"/>
            <a:ext cx="2419318" cy="6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1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696641-983B-4A20-932B-EAEB3F129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ABB6F1-B886-43F7-92EF-939DD3406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14133" y="-15368"/>
            <a:ext cx="6977866" cy="34235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10596CD-AC4D-BE87-E765-804339444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r="1" b="1"/>
          <a:stretch/>
        </p:blipFill>
        <p:spPr bwMode="auto">
          <a:xfrm>
            <a:off x="4200680" y="2966720"/>
            <a:ext cx="7991318" cy="3891280"/>
          </a:xfrm>
          <a:custGeom>
            <a:avLst/>
            <a:gdLst/>
            <a:ahLst/>
            <a:cxnLst/>
            <a:rect l="l" t="t" r="r" b="b"/>
            <a:pathLst>
              <a:path w="6973144" h="3395492">
                <a:moveTo>
                  <a:pt x="3486572" y="0"/>
                </a:moveTo>
                <a:cubicBezTo>
                  <a:pt x="5353243" y="0"/>
                  <a:pt x="6877523" y="1465946"/>
                  <a:pt x="6970967" y="3309395"/>
                </a:cubicBezTo>
                <a:lnTo>
                  <a:pt x="6973144" y="3395492"/>
                </a:lnTo>
                <a:lnTo>
                  <a:pt x="0" y="3395492"/>
                </a:lnTo>
                <a:lnTo>
                  <a:pt x="2177" y="3309395"/>
                </a:lnTo>
                <a:cubicBezTo>
                  <a:pt x="95622" y="1465946"/>
                  <a:pt x="1619902" y="0"/>
                  <a:pt x="348657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D4F3D2-FE61-A10B-19DA-95C9F75CE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3" r="-2" b="4811"/>
          <a:stretch/>
        </p:blipFill>
        <p:spPr>
          <a:xfrm>
            <a:off x="3" y="-19607"/>
            <a:ext cx="5993294" cy="393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638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15C7D-C5AA-D0B1-F572-AC0B1AA8B9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560" y="765146"/>
            <a:ext cx="4775200" cy="450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404E2-13BE-FC12-133D-A41D9628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840" y="765146"/>
            <a:ext cx="4419600" cy="450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1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849040-B7A8-AD41-05B4-4941321E7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3459" b="194"/>
          <a:stretch>
            <a:fillRect/>
          </a:stretch>
        </p:blipFill>
        <p:spPr>
          <a:xfrm>
            <a:off x="652919" y="1025666"/>
            <a:ext cx="4123420" cy="583233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5E57E6-154E-66D8-6CDB-8AE857FA7AD0}"/>
              </a:ext>
            </a:extLst>
          </p:cNvPr>
          <p:cNvSpPr txBox="1">
            <a:spLocks/>
          </p:cNvSpPr>
          <p:nvPr/>
        </p:nvSpPr>
        <p:spPr>
          <a:xfrm>
            <a:off x="715962" y="138098"/>
            <a:ext cx="7888287" cy="419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sz="2053" dirty="0"/>
              <a:t>UD piramidė (</a:t>
            </a:r>
            <a:r>
              <a:rPr lang="lt-LT" sz="2053" dirty="0" err="1"/>
              <a:t>Goldsmith</a:t>
            </a:r>
            <a:r>
              <a:rPr lang="lt-LT" sz="2053" dirty="0"/>
              <a:t>, 2000)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FBA9F-CFC3-9AD0-C204-AD6AD5329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53452"/>
              </p:ext>
            </p:extLst>
          </p:nvPr>
        </p:nvGraphicFramePr>
        <p:xfrm>
          <a:off x="5287955" y="1144622"/>
          <a:ext cx="6470036" cy="550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dirty="0">
                          <a:effectLst/>
                        </a:rPr>
                        <a:t>Lygiai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2000" dirty="0">
                          <a:effectLst/>
                        </a:rPr>
                        <a:t>Fizinės galimybės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lt-LT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600" b="1" dirty="0">
                          <a:solidFill>
                            <a:schemeClr val="bg1"/>
                          </a:solidFill>
                          <a:effectLst/>
                        </a:rPr>
                        <a:t>Neįgalieji, kuriems reikalinga 2 asmenų pagalba</a:t>
                      </a:r>
                      <a:endParaRPr lang="lt-L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effectLst/>
                        </a:rPr>
                        <a:t>7</a:t>
                      </a:r>
                      <a:endParaRPr lang="lt-L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Neįgalieji vežimėliuose, kuriems reikalinga kitų pagalba judant, taip pat neįgalieji elektriniuose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lt-LT" sz="1600" b="1" dirty="0" err="1">
                          <a:solidFill>
                            <a:schemeClr val="tx1"/>
                          </a:solidFill>
                          <a:effectLst/>
                        </a:rPr>
                        <a:t>skūteriuose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“.</a:t>
                      </a:r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lt-LT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600" b="1" dirty="0">
                          <a:solidFill>
                            <a:schemeClr val="bg1"/>
                          </a:solidFill>
                          <a:effectLst/>
                        </a:rPr>
                        <a:t>Asmenys, turintys judėjimo negalių, savarankiškai judantys neįgaliojo vežimėliuose.</a:t>
                      </a:r>
                      <a:endParaRPr lang="lt-L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effectLst/>
                        </a:rPr>
                        <a:t>5</a:t>
                      </a:r>
                      <a:endParaRPr lang="lt-L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Asmenys su įvairiomis negaliomis. Savarankiški.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lt-LT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Vyresni </a:t>
                      </a:r>
                      <a:r>
                        <a:rPr lang="lt-LT" sz="1600" b="1" dirty="0">
                          <a:solidFill>
                            <a:schemeClr val="bg1"/>
                          </a:solidFill>
                          <a:effectLst/>
                        </a:rPr>
                        <a:t>asmenys, turintys nedidelių trumpalaikių ar ilgalaikių specifinių poreikių, taip pat suaugę asmenys su vaikais vežimėliuose, dviratininkai.</a:t>
                      </a:r>
                      <a:endParaRPr lang="lt-L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effectLst/>
                        </a:rPr>
                        <a:t>3</a:t>
                      </a:r>
                      <a:endParaRPr lang="lt-L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Įvairūs žmonės, turintys nedidelių specifinių poreikių (suaugę su kūdikiais, vaikais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lt-LT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600" b="1" dirty="0">
                          <a:solidFill>
                            <a:schemeClr val="bg1"/>
                          </a:solidFill>
                          <a:effectLst/>
                        </a:rPr>
                        <a:t>Jauni suaugę žmonės, dirbantys </a:t>
                      </a:r>
                      <a:r>
                        <a:rPr lang="lt-LT" sz="1600" b="1" dirty="0" err="1">
                          <a:solidFill>
                            <a:schemeClr val="bg1"/>
                          </a:solidFill>
                          <a:effectLst/>
                        </a:rPr>
                        <a:t>ofisinį</a:t>
                      </a:r>
                      <a:r>
                        <a:rPr lang="lt-LT" sz="1600" b="1" dirty="0">
                          <a:solidFill>
                            <a:schemeClr val="bg1"/>
                          </a:solidFill>
                          <a:effectLst/>
                        </a:rPr>
                        <a:t> darbą, nėra fiziškai stiprūs ar atletiški, susidoroja su architektūrinėmis kliūtimis.</a:t>
                      </a:r>
                      <a:endParaRPr lang="lt-L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400" b="1" dirty="0">
                          <a:effectLst/>
                        </a:rPr>
                        <a:t>1</a:t>
                      </a:r>
                      <a:endParaRPr lang="lt-L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  <a:tab pos="900430" algn="l"/>
                        </a:tabLst>
                      </a:pPr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</a:rPr>
                        <a:t>Jauni, fiziškai stiprūs, sveiki žmonės, galintys susidoroti su įvairiomis kliūtimis, padėti kitiems.</a:t>
                      </a:r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63" marR="57963" marT="28984" marB="2898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4282F25-BC6C-1107-9FC6-96329C247CBC}"/>
              </a:ext>
            </a:extLst>
          </p:cNvPr>
          <p:cNvSpPr/>
          <p:nvPr/>
        </p:nvSpPr>
        <p:spPr>
          <a:xfrm>
            <a:off x="1361661" y="2524539"/>
            <a:ext cx="3099663" cy="275314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2623CE2-1BF0-7D13-EFD3-4E9F7F3E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19" y="625556"/>
            <a:ext cx="11056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2000" dirty="0">
                <a:solidFill>
                  <a:srgbClr val="C00000"/>
                </a:solidFill>
              </a:rPr>
              <a:t>3, 4, 5, </a:t>
            </a:r>
            <a:r>
              <a:rPr lang="en-GB" altLang="lt-LT" sz="2000" dirty="0">
                <a:solidFill>
                  <a:srgbClr val="C00000"/>
                </a:solidFill>
              </a:rPr>
              <a:t>6</a:t>
            </a:r>
            <a:r>
              <a:rPr lang="lt-LT" altLang="lt-LT" sz="2000" dirty="0">
                <a:solidFill>
                  <a:srgbClr val="C00000"/>
                </a:solidFill>
              </a:rPr>
              <a:t> lygių asmenys nebūtų </a:t>
            </a:r>
            <a:r>
              <a:rPr lang="lt-LT" altLang="lt-LT" sz="2000" dirty="0" err="1">
                <a:solidFill>
                  <a:srgbClr val="C00000"/>
                </a:solidFill>
              </a:rPr>
              <a:t>architektūriškai</a:t>
            </a:r>
            <a:r>
              <a:rPr lang="lt-LT" altLang="lt-LT" sz="2000" dirty="0">
                <a:solidFill>
                  <a:srgbClr val="C00000"/>
                </a:solidFill>
              </a:rPr>
              <a:t> neįgalūs, jei UD būtų taikomas viešojoje infrastruktūroje</a:t>
            </a:r>
          </a:p>
        </p:txBody>
      </p:sp>
    </p:spTree>
    <p:extLst>
      <p:ext uri="{BB962C8B-B14F-4D97-AF65-F5344CB8AC3E}">
        <p14:creationId xmlns:p14="http://schemas.microsoft.com/office/powerpoint/2010/main" val="2754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idjaya\AppData\Local\Microsoft\Windows\Temporary Internet Files\Content.IE5\L919NBHB\Growth-arrow-chart[1].png">
            <a:extLst>
              <a:ext uri="{FF2B5EF4-FFF2-40B4-BE49-F238E27FC236}">
                <a16:creationId xmlns:a16="http://schemas.microsoft.com/office/drawing/2014/main" id="{C464D05A-4356-B177-1117-D3315328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27" y="2511801"/>
            <a:ext cx="1804504" cy="17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9C205B-0E3F-927D-8BFD-CDD63E35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1042072"/>
            <a:ext cx="9950103" cy="1507376"/>
          </a:xfrm>
        </p:spPr>
        <p:txBody>
          <a:bodyPr/>
          <a:lstStyle/>
          <a:p>
            <a:r>
              <a:rPr lang="lt-LT" sz="3200" b="1" dirty="0"/>
              <a:t>Prieinamo turizmo rinka: keletas skaičių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10B33F5B-2A87-BBB2-0F2E-AA21EAE02830}"/>
              </a:ext>
            </a:extLst>
          </p:cNvPr>
          <p:cNvSpPr txBox="1"/>
          <p:nvPr/>
        </p:nvSpPr>
        <p:spPr>
          <a:xfrm>
            <a:off x="1311965" y="2554060"/>
            <a:ext cx="5969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2400" b="1" dirty="0"/>
              <a:t>2016 m. buvo nustatyta, kad bendra prieinamo turizmo rinka sudarė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57E1B"/>
                </a:solidFill>
              </a:rPr>
              <a:t>27% </a:t>
            </a:r>
            <a:r>
              <a:rPr lang="lt-LT" sz="2400" b="1" dirty="0"/>
              <a:t>bendrosios populiacijos</a:t>
            </a:r>
            <a:r>
              <a:rPr lang="en-US" sz="2400" b="1" dirty="0"/>
              <a:t> </a:t>
            </a:r>
            <a:r>
              <a:rPr lang="lt-LT" sz="2400" b="1" dirty="0"/>
              <a:t>ir</a:t>
            </a:r>
            <a:r>
              <a:rPr lang="en-US" sz="2400" b="1" dirty="0"/>
              <a:t> </a:t>
            </a:r>
            <a:endParaRPr lang="lt-LT" sz="2400" b="1" dirty="0"/>
          </a:p>
          <a:p>
            <a:pPr>
              <a:defRPr/>
            </a:pPr>
            <a:r>
              <a:rPr lang="en-US" sz="2400" b="1" dirty="0">
                <a:solidFill>
                  <a:srgbClr val="F57E1B"/>
                </a:solidFill>
              </a:rPr>
              <a:t>12% </a:t>
            </a:r>
            <a:r>
              <a:rPr lang="lt-L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2400" b="1" dirty="0"/>
              <a:t>turizmo rinkos Europoje</a:t>
            </a:r>
            <a:r>
              <a:rPr lang="en-US" sz="2400" b="1" dirty="0"/>
              <a:t>.</a:t>
            </a:r>
          </a:p>
        </p:txBody>
      </p:sp>
      <p:pic>
        <p:nvPicPr>
          <p:cNvPr id="8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D22A7F6A-D615-2384-7663-71AFDE1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5096880" y="6182205"/>
            <a:ext cx="2537161" cy="6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E4C09EFB-32EE-37B8-81D9-C2DE2894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2677562" y="6172981"/>
            <a:ext cx="2419318" cy="6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772E83FB-99E4-BFEB-AFA9-82002D3E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452" y="6001161"/>
            <a:ext cx="1445110" cy="7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A316-6D32-7F2B-FACA-C4D5C25F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940083"/>
          </a:xfrm>
        </p:spPr>
        <p:txBody>
          <a:bodyPr/>
          <a:lstStyle/>
          <a:p>
            <a:r>
              <a:rPr lang="lt-LT" dirty="0"/>
              <a:t>Gyventojų </a:t>
            </a:r>
            <a:r>
              <a:rPr lang="lt-LT" dirty="0" err="1"/>
              <a:t>senėjimaas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08332-7B21-9351-8592-FE42E8557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7424" y="2075319"/>
            <a:ext cx="3777871" cy="1323975"/>
          </a:xfrm>
        </p:spPr>
      </p:pic>
      <p:sp>
        <p:nvSpPr>
          <p:cNvPr id="6" name="CasellaDiTesto 20">
            <a:extLst>
              <a:ext uri="{FF2B5EF4-FFF2-40B4-BE49-F238E27FC236}">
                <a16:creationId xmlns:a16="http://schemas.microsoft.com/office/drawing/2014/main" id="{64EBA9AE-CBCE-6DA9-2AFD-2422A1767861}"/>
              </a:ext>
            </a:extLst>
          </p:cNvPr>
          <p:cNvSpPr txBox="1"/>
          <p:nvPr/>
        </p:nvSpPr>
        <p:spPr>
          <a:xfrm>
            <a:off x="1239561" y="2075319"/>
            <a:ext cx="48564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2200" dirty="0"/>
              <a:t>Pagyvenusių žmonių populiacija auga, o </a:t>
            </a:r>
            <a:r>
              <a:rPr lang="lt-LT" sz="2200" b="1" dirty="0"/>
              <a:t> vyresni nei 60 metų </a:t>
            </a:r>
            <a:r>
              <a:rPr lang="lt-LT" sz="2200" dirty="0"/>
              <a:t>žmonės</a:t>
            </a:r>
            <a:r>
              <a:rPr lang="en-US" sz="2200" dirty="0"/>
              <a:t> </a:t>
            </a:r>
            <a:r>
              <a:rPr lang="lt-LT" sz="2200" dirty="0"/>
              <a:t>sudarys </a:t>
            </a:r>
            <a:r>
              <a:rPr lang="en-US" sz="2200" b="1" dirty="0">
                <a:solidFill>
                  <a:srgbClr val="F57E1B"/>
                </a:solidFill>
              </a:rPr>
              <a:t>22% </a:t>
            </a:r>
            <a:r>
              <a:rPr lang="lt-LT" sz="2200" dirty="0"/>
              <a:t>bendrosios populiacijos</a:t>
            </a:r>
            <a:r>
              <a:rPr lang="en-US" sz="2200" dirty="0"/>
              <a:t> </a:t>
            </a:r>
            <a:r>
              <a:rPr lang="en-US" sz="2200" b="1" dirty="0"/>
              <a:t>2050</a:t>
            </a:r>
            <a:r>
              <a:rPr lang="lt-LT" sz="2200" b="1" dirty="0"/>
              <a:t> m</a:t>
            </a:r>
            <a:r>
              <a:rPr lang="en-US" sz="2200" dirty="0"/>
              <a:t>.</a:t>
            </a:r>
            <a:endParaRPr lang="lt-LT" sz="2200" dirty="0"/>
          </a:p>
          <a:p>
            <a:pPr>
              <a:defRPr/>
            </a:pPr>
            <a:endParaRPr lang="lt-LT" sz="2200" dirty="0"/>
          </a:p>
          <a:p>
            <a:pPr>
              <a:defRPr/>
            </a:pPr>
            <a:endParaRPr lang="en-US" sz="2200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810F8EE7-5845-A676-C3EB-F2CF83ED15B5}"/>
              </a:ext>
            </a:extLst>
          </p:cNvPr>
          <p:cNvSpPr/>
          <p:nvPr/>
        </p:nvSpPr>
        <p:spPr>
          <a:xfrm>
            <a:off x="1239561" y="4198481"/>
            <a:ext cx="4932363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t-LT" sz="2200" b="1" dirty="0"/>
              <a:t>Kasmet žmonių su </a:t>
            </a:r>
            <a:r>
              <a:rPr lang="en-GB" sz="2200" b="1" dirty="0" err="1"/>
              <a:t>specialiaisiais</a:t>
            </a:r>
            <a:r>
              <a:rPr lang="lt-LT" sz="2200" b="1" dirty="0"/>
              <a:t> poreikiais pagausėja</a:t>
            </a:r>
            <a:r>
              <a:rPr lang="en-US" sz="2200" b="1" dirty="0"/>
              <a:t> </a:t>
            </a:r>
            <a:r>
              <a:rPr lang="en-US" sz="2400" b="1" dirty="0">
                <a:solidFill>
                  <a:srgbClr val="F57E1B"/>
                </a:solidFill>
              </a:rPr>
              <a:t>1,2%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05E245-02CF-4A13-54FE-FF28EB5C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70" y="3458707"/>
            <a:ext cx="3693925" cy="1866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23ECA5-CC7B-AB4B-F4CE-EE29B83E1290}"/>
              </a:ext>
            </a:extLst>
          </p:cNvPr>
          <p:cNvSpPr txBox="1"/>
          <p:nvPr/>
        </p:nvSpPr>
        <p:spPr>
          <a:xfrm>
            <a:off x="6787424" y="1255093"/>
            <a:ext cx="3564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Lietuvoje jau </a:t>
            </a:r>
            <a:r>
              <a:rPr lang="en-GB" sz="2000" dirty="0"/>
              <a:t>2022 m. </a:t>
            </a:r>
            <a:r>
              <a:rPr lang="en-GB" sz="2000" dirty="0" err="1"/>
              <a:t>buvo</a:t>
            </a:r>
            <a:r>
              <a:rPr lang="en-GB" sz="2000" dirty="0"/>
              <a:t> </a:t>
            </a:r>
            <a:r>
              <a:rPr lang="ru-RU" sz="2000" dirty="0"/>
              <a:t>19 </a:t>
            </a:r>
            <a:r>
              <a:rPr lang="en-GB" sz="2000" dirty="0"/>
              <a:t>% </a:t>
            </a:r>
            <a:r>
              <a:rPr lang="lt-LT" sz="2000" dirty="0"/>
              <a:t>asmenų virš </a:t>
            </a:r>
            <a:r>
              <a:rPr lang="en-GB" sz="2000" dirty="0"/>
              <a:t>65 m.</a:t>
            </a:r>
            <a:r>
              <a:rPr lang="en-GB" dirty="0"/>
              <a:t> </a:t>
            </a:r>
          </a:p>
        </p:txBody>
      </p:sp>
      <p:pic>
        <p:nvPicPr>
          <p:cNvPr id="11" name="Paveikslėlis 1" descr="Paveikslėlis, kuriame yra tekstas, Šriftas, Grafika, logotipas&#10;&#10;Automatiškai sugeneruotas aprašymas">
            <a:extLst>
              <a:ext uri="{FF2B5EF4-FFF2-40B4-BE49-F238E27FC236}">
                <a16:creationId xmlns:a16="http://schemas.microsoft.com/office/drawing/2014/main" id="{FA9CC676-E0AA-B00D-3B5B-2A336529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452" y="6001161"/>
            <a:ext cx="1445110" cy="7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veikslėlis 1" descr="Paveikslėlis, kuriame yra tekstas, ekrano kopija, programinė įranga, Kompiuterio piktograma&#10;&#10;Automatiškai sugeneruotas aprašymas">
            <a:extLst>
              <a:ext uri="{FF2B5EF4-FFF2-40B4-BE49-F238E27FC236}">
                <a16:creationId xmlns:a16="http://schemas.microsoft.com/office/drawing/2014/main" id="{2B0850AE-02EC-8F92-C7AD-B1A2D7BC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757" r="31209" b="36174"/>
          <a:stretch>
            <a:fillRect/>
          </a:stretch>
        </p:blipFill>
        <p:spPr bwMode="auto">
          <a:xfrm>
            <a:off x="2677562" y="6172981"/>
            <a:ext cx="2419318" cy="6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aveikslėlis 1" descr="Paveikslėlis, kuriame yra tekstas, ekrano kopija, programinė įranga, Multimedijos programinė įranga&#10;&#10;Automatiškai sugeneruotas aprašymas">
            <a:extLst>
              <a:ext uri="{FF2B5EF4-FFF2-40B4-BE49-F238E27FC236}">
                <a16:creationId xmlns:a16="http://schemas.microsoft.com/office/drawing/2014/main" id="{79817DE0-26CA-6DE0-3AC9-ED2EDCB9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049" r="31107" b="36911"/>
          <a:stretch>
            <a:fillRect/>
          </a:stretch>
        </p:blipFill>
        <p:spPr bwMode="auto">
          <a:xfrm>
            <a:off x="5096880" y="6182205"/>
            <a:ext cx="2537161" cy="6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815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Arial Unicode MS</vt:lpstr>
      <vt:lpstr>Avenir Next LT Pro</vt:lpstr>
      <vt:lpstr>Avenir Next LT Pro Light</vt:lpstr>
      <vt:lpstr>Calibri</vt:lpstr>
      <vt:lpstr>Century Gothic</vt:lpstr>
      <vt:lpstr>BlocksVTI</vt:lpstr>
      <vt:lpstr>Ekonominis ir socialinis prieinamumo potencialas</vt:lpstr>
      <vt:lpstr>Kas yra ekonominis prieinamumas? Kodėl prieinamumas svarbus ekonomikoje?  </vt:lpstr>
      <vt:lpstr>PowerPoint Presentation</vt:lpstr>
      <vt:lpstr>Sėkmingesni verslai</vt:lpstr>
      <vt:lpstr>PowerPoint Presentation</vt:lpstr>
      <vt:lpstr>PowerPoint Presentation</vt:lpstr>
      <vt:lpstr>PowerPoint Presentation</vt:lpstr>
      <vt:lpstr>Prieinamo turizmo rinka: keletas skaičių </vt:lpstr>
      <vt:lpstr>Gyventojų senėjimaas</vt:lpstr>
      <vt:lpstr>Kelionių skaičius </vt:lpstr>
      <vt:lpstr>Prieinamo turizmo potencialas</vt:lpstr>
      <vt:lpstr>Perkamoji galia  Žmonės su specialiaisiais poreikiais (kitose ES šalyse) išleidžia daugiau ir apsistoja ilgesniam laikui, nei vidutinis ES turistas.  Sukurtos darbo vietos  Prieinamas turizmas kuria pinigus ir darbo vietas.</vt:lpstr>
      <vt:lpstr>Turizmas visiems: ekonominė nauda </vt:lpstr>
      <vt:lpstr>Prieinamos prekės</vt:lpstr>
      <vt:lpstr>Viešojo sektoriaus įsipareigojimai</vt:lpstr>
      <vt:lpstr>Viešojo sektoriaus įsipareigojimai 2</vt:lpstr>
      <vt:lpstr>Privataus sektoriaus įsipareigojimai</vt:lpstr>
      <vt:lpstr>Kelionių pardavimas internetu</vt:lpstr>
      <vt:lpstr>„Grandinių“ svarba</vt:lpstr>
      <vt:lpstr>Turizmo grandinė</vt:lpstr>
      <vt:lpstr>Prieinamas reiškia tinkamas visiems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Ekonominis ir socialinis prieinamumo potencialas</dc:title>
  <dc:creator>Ugnė Šakūnienė</dc:creator>
  <cp:lastModifiedBy>Ugnė Šakūnienė</cp:lastModifiedBy>
  <cp:revision>48</cp:revision>
  <dcterms:created xsi:type="dcterms:W3CDTF">2023-10-10T14:10:04Z</dcterms:created>
  <dcterms:modified xsi:type="dcterms:W3CDTF">2023-10-11T20:59:38Z</dcterms:modified>
</cp:coreProperties>
</file>