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788" r:id="rId4"/>
  </p:sldMasterIdLst>
  <p:notesMasterIdLst>
    <p:notesMasterId r:id="rId18"/>
  </p:notesMasterIdLst>
  <p:handoutMasterIdLst>
    <p:handoutMasterId r:id="rId19"/>
  </p:handoutMasterIdLst>
  <p:sldIdLst>
    <p:sldId id="1176" r:id="rId5"/>
    <p:sldId id="1183" r:id="rId6"/>
    <p:sldId id="904" r:id="rId7"/>
    <p:sldId id="1186" r:id="rId8"/>
    <p:sldId id="1188" r:id="rId9"/>
    <p:sldId id="1189" r:id="rId10"/>
    <p:sldId id="1187" r:id="rId11"/>
    <p:sldId id="1190" r:id="rId12"/>
    <p:sldId id="1195" r:id="rId13"/>
    <p:sldId id="1191" r:id="rId14"/>
    <p:sldId id="1193" r:id="rId15"/>
    <p:sldId id="1194" r:id="rId16"/>
    <p:sldId id="1177" r:id="rId17"/>
  </p:sldIdLst>
  <p:sldSz cx="12192000" cy="6858000"/>
  <p:notesSz cx="7104063" cy="10234613"/>
  <p:defaultTextStyle>
    <a:defPPr>
      <a:defRPr lang="lt-LT"/>
    </a:defPPr>
    <a:lvl1pPr marL="0" algn="l" defTabSz="91429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48" algn="l" defTabSz="91429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296" algn="l" defTabSz="91429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444" algn="l" defTabSz="91429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592" algn="l" defTabSz="91429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740" algn="l" defTabSz="91429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888" algn="l" defTabSz="91429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036" algn="l" defTabSz="91429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184" algn="l" defTabSz="91429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>
        <p15:guide id="1" orient="horz" pos="3224" userDrawn="1">
          <p15:clr>
            <a:srgbClr val="A4A3A4"/>
          </p15:clr>
        </p15:guide>
        <p15:guide id="2" pos="2238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 src" initials="s" lastIdx="2" clrIdx="0">
    <p:extLst>
      <p:ext uri="{19B8F6BF-5375-455C-9EA6-DF929625EA0E}">
        <p15:presenceInfo xmlns:p15="http://schemas.microsoft.com/office/powerpoint/2012/main" userId=" src" providerId="None"/>
      </p:ext>
    </p:extLst>
  </p:cmAuthor>
  <p:cmAuthor id="2" name="WHITE GRAPHIC" initials="WG" lastIdx="2" clrIdx="1">
    <p:extLst>
      <p:ext uri="{19B8F6BF-5375-455C-9EA6-DF929625EA0E}">
        <p15:presenceInfo xmlns:p15="http://schemas.microsoft.com/office/powerpoint/2012/main" userId="WHITE GRAPHIC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FF"/>
    <a:srgbClr val="CCFFCC"/>
    <a:srgbClr val="CCECFF"/>
    <a:srgbClr val="FFFFCC"/>
    <a:srgbClr val="FF3300"/>
    <a:srgbClr val="FF6600"/>
    <a:srgbClr val="FFFF66"/>
    <a:srgbClr val="00B0F0"/>
    <a:srgbClr val="33CC33"/>
    <a:srgbClr val="02111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5202B0CA-FC54-4496-8BCA-5EF66A818D29}" styleName="Dark Style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91EBBBCC-DAD2-459C-BE2E-F6DE35CF9A28}" styleName="Dark Style 2 - Accent 3/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46F890A9-2807-4EBB-B81D-B2AA78EC7F39}" styleName="Dark Style 2 - Accent 5/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D27102A9-8310-4765-A935-A1911B00CA55}" styleName="Light Style 1 - Acc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2A488322-F2BA-4B5B-9748-0D474271808F}" styleName="Medium Style 3 - 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786" autoAdjust="0"/>
    <p:restoredTop sz="94291" autoAdjust="0"/>
  </p:normalViewPr>
  <p:slideViewPr>
    <p:cSldViewPr snapToGrid="0" snapToObjects="1">
      <p:cViewPr varScale="1">
        <p:scale>
          <a:sx n="86" d="100"/>
          <a:sy n="86" d="100"/>
        </p:scale>
        <p:origin x="571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-1980"/>
    </p:cViewPr>
  </p:sorterViewPr>
  <p:notesViewPr>
    <p:cSldViewPr snapToGrid="0" snapToObjects="1" showGuides="1">
      <p:cViewPr varScale="1">
        <p:scale>
          <a:sx n="66" d="100"/>
          <a:sy n="66" d="100"/>
        </p:scale>
        <p:origin x="3134" y="43"/>
      </p:cViewPr>
      <p:guideLst>
        <p:guide orient="horz" pos="3224"/>
        <p:guide pos="2238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commentAuthors" Target="commentAuthor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78427" cy="513508"/>
          </a:xfrm>
          <a:prstGeom prst="rect">
            <a:avLst/>
          </a:prstGeom>
        </p:spPr>
        <p:txBody>
          <a:bodyPr vert="horz" lIns="94796" tIns="47398" rIns="94796" bIns="47398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023993" y="0"/>
            <a:ext cx="3078427" cy="513508"/>
          </a:xfrm>
          <a:prstGeom prst="rect">
            <a:avLst/>
          </a:prstGeom>
        </p:spPr>
        <p:txBody>
          <a:bodyPr vert="horz" lIns="94796" tIns="47398" rIns="94796" bIns="47398" rtlCol="0"/>
          <a:lstStyle>
            <a:lvl1pPr algn="r">
              <a:defRPr sz="1200"/>
            </a:lvl1pPr>
          </a:lstStyle>
          <a:p>
            <a:fld id="{D7D4DFA9-38CF-7D4C-9EB4-7A6A0A01A9C5}" type="datetimeFigureOut">
              <a:rPr lang="en-US" smtClean="0"/>
              <a:t>10/8/2023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9721107"/>
            <a:ext cx="3078427" cy="513507"/>
          </a:xfrm>
          <a:prstGeom prst="rect">
            <a:avLst/>
          </a:prstGeom>
        </p:spPr>
        <p:txBody>
          <a:bodyPr vert="horz" lIns="94796" tIns="47398" rIns="94796" bIns="47398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23993" y="9721107"/>
            <a:ext cx="3078427" cy="513507"/>
          </a:xfrm>
          <a:prstGeom prst="rect">
            <a:avLst/>
          </a:prstGeom>
        </p:spPr>
        <p:txBody>
          <a:bodyPr vert="horz" lIns="94796" tIns="47398" rIns="94796" bIns="47398" rtlCol="0" anchor="b"/>
          <a:lstStyle>
            <a:lvl1pPr algn="r">
              <a:defRPr sz="1200"/>
            </a:lvl1pPr>
          </a:lstStyle>
          <a:p>
            <a:fld id="{408C5D27-E275-914C-B9A8-807C55B006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0298490"/>
      </p:ext>
    </p:extLst>
  </p:cSld>
  <p:clrMap bg1="lt1" tx1="dk1" bg2="lt2" tx2="dk2" accent1="accent1" accent2="accent2" accent3="accent3" accent4="accent4" accent5="accent5" accent6="accent6" hlink="hlink" folHlink="folHlink"/>
  <p:hf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78427" cy="513508"/>
          </a:xfrm>
          <a:prstGeom prst="rect">
            <a:avLst/>
          </a:prstGeom>
        </p:spPr>
        <p:txBody>
          <a:bodyPr vert="horz" lIns="94796" tIns="47398" rIns="94796" bIns="47398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3993" y="0"/>
            <a:ext cx="3078427" cy="513508"/>
          </a:xfrm>
          <a:prstGeom prst="rect">
            <a:avLst/>
          </a:prstGeom>
        </p:spPr>
        <p:txBody>
          <a:bodyPr vert="horz" lIns="94796" tIns="47398" rIns="94796" bIns="47398" rtlCol="0"/>
          <a:lstStyle>
            <a:lvl1pPr algn="r">
              <a:defRPr sz="1200"/>
            </a:lvl1pPr>
          </a:lstStyle>
          <a:p>
            <a:fld id="{EF09CB90-614C-5144-87C1-67812BEDF5FB}" type="datetimeFigureOut">
              <a:rPr lang="en-US" smtClean="0"/>
              <a:t>10/8/2023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81013" y="1279525"/>
            <a:ext cx="6142037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796" tIns="47398" rIns="94796" bIns="47398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10407" y="4925407"/>
            <a:ext cx="5683250" cy="4029879"/>
          </a:xfrm>
          <a:prstGeom prst="rect">
            <a:avLst/>
          </a:prstGeom>
        </p:spPr>
        <p:txBody>
          <a:bodyPr vert="horz" lIns="94796" tIns="47398" rIns="94796" bIns="47398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9721107"/>
            <a:ext cx="3078427" cy="513507"/>
          </a:xfrm>
          <a:prstGeom prst="rect">
            <a:avLst/>
          </a:prstGeom>
        </p:spPr>
        <p:txBody>
          <a:bodyPr vert="horz" lIns="94796" tIns="47398" rIns="94796" bIns="47398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3993" y="9721107"/>
            <a:ext cx="3078427" cy="513507"/>
          </a:xfrm>
          <a:prstGeom prst="rect">
            <a:avLst/>
          </a:prstGeom>
        </p:spPr>
        <p:txBody>
          <a:bodyPr vert="horz" lIns="94796" tIns="47398" rIns="94796" bIns="47398" rtlCol="0" anchor="b"/>
          <a:lstStyle>
            <a:lvl1pPr algn="r">
              <a:defRPr sz="1200"/>
            </a:lvl1pPr>
          </a:lstStyle>
          <a:p>
            <a:fld id="{B36E7EC0-9BE3-5541-9D76-7DE32A6C9D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1100545"/>
      </p:ext>
    </p:extLst>
  </p:cSld>
  <p:clrMap bg1="lt1" tx1="dk1" bg2="lt2" tx2="dk2" accent1="accent1" accent2="accent2" accent3="accent3" accent4="accent4" accent5="accent5" accent6="accent6" hlink="hlink" folHlink="folHlink"/>
  <p:hf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36E7EC0-9BE3-5541-9D76-7DE32A6C9D4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837869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36E7EC0-9BE3-5541-9D76-7DE32A6C9D42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134468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36E7EC0-9BE3-5541-9D76-7DE32A6C9D42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85470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36E7EC0-9BE3-5541-9D76-7DE32A6C9D42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938375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36E7EC0-9BE3-5541-9D76-7DE32A6C9D4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344034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36E7EC0-9BE3-5541-9D76-7DE32A6C9D4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135290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36E7EC0-9BE3-5541-9D76-7DE32A6C9D4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142888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36E7EC0-9BE3-5541-9D76-7DE32A6C9D42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861621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36E7EC0-9BE3-5541-9D76-7DE32A6C9D4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582404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36E7EC0-9BE3-5541-9D76-7DE32A6C9D4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276934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36E7EC0-9BE3-5541-9D76-7DE32A6C9D42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16830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Pavadinimo skaidr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ctrTitle"/>
          </p:nvPr>
        </p:nvSpPr>
        <p:spPr>
          <a:xfrm>
            <a:off x="914400" y="2130428"/>
            <a:ext cx="10363200" cy="1470025"/>
          </a:xfrm>
        </p:spPr>
        <p:txBody>
          <a:bodyPr/>
          <a:lstStyle/>
          <a:p>
            <a:r>
              <a:rPr lang="lt-LT"/>
              <a:t>Spustelėję redaguokite stilių</a:t>
            </a:r>
          </a:p>
        </p:txBody>
      </p:sp>
      <p:sp>
        <p:nvSpPr>
          <p:cNvPr id="3" name="Antrinis pavadinimas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5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0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5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0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5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6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12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lt-LT"/>
              <a:t>Spustelėkite norėdami redaguoti šablono paantraštės stilių</a:t>
            </a:r>
          </a:p>
        </p:txBody>
      </p:sp>
      <p:sp>
        <p:nvSpPr>
          <p:cNvPr id="4" name="Datos vietos rezervavimo ženklas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EF6DB-CA04-4B55-9157-6E35C793C94C}" type="datetimeFigureOut">
              <a:rPr lang="lt-LT" smtClean="0">
                <a:solidFill>
                  <a:srgbClr val="000000">
                    <a:tint val="75000"/>
                  </a:srgbClr>
                </a:solidFill>
              </a:rPr>
              <a:pPr/>
              <a:t>2023-10-08</a:t>
            </a:fld>
            <a:endParaRPr lang="lt-LT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Poraštės vietos rezervavimo ženklas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www.website.com / Page description or Note goes here</a:t>
            </a:r>
            <a:endParaRPr lang="en-US" dirty="0"/>
          </a:p>
        </p:txBody>
      </p:sp>
      <p:sp>
        <p:nvSpPr>
          <p:cNvPr id="6" name="Skaidrės numerio vietos rezervavimo ženklas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&lt;#&gt;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9953118"/>
      </p:ext>
    </p:extLst>
  </p:cSld>
  <p:clrMapOvr>
    <a:masterClrMapping/>
  </p:clrMapOvr>
  <p:hf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Pavadinimas ir vertikalus tekst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/>
              <a:t>Spustelėję redaguokite stilių</a:t>
            </a:r>
          </a:p>
        </p:txBody>
      </p:sp>
      <p:sp>
        <p:nvSpPr>
          <p:cNvPr id="3" name="Vertikalaus teksto vietos rezervavimo ženklas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lt-LT"/>
              <a:t>Redaguokite šablono teksto stilius</a:t>
            </a:r>
          </a:p>
          <a:p>
            <a:pPr lvl="1"/>
            <a:r>
              <a:rPr lang="lt-LT"/>
              <a:t>Antras lygis</a:t>
            </a:r>
          </a:p>
          <a:p>
            <a:pPr lvl="2"/>
            <a:r>
              <a:rPr lang="lt-LT"/>
              <a:t>Trečias lygis</a:t>
            </a:r>
          </a:p>
          <a:p>
            <a:pPr lvl="3"/>
            <a:r>
              <a:rPr lang="lt-LT"/>
              <a:t>Ketvirtas lygis</a:t>
            </a:r>
          </a:p>
          <a:p>
            <a:pPr lvl="4"/>
            <a:r>
              <a:rPr lang="lt-LT"/>
              <a:t>Penktas lygis</a:t>
            </a:r>
          </a:p>
        </p:txBody>
      </p:sp>
      <p:sp>
        <p:nvSpPr>
          <p:cNvPr id="4" name="Datos vietos rezervavimo ženklas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EF6DB-CA04-4B55-9157-6E35C793C94C}" type="datetimeFigureOut">
              <a:rPr lang="lt-LT" smtClean="0">
                <a:solidFill>
                  <a:srgbClr val="000000">
                    <a:tint val="75000"/>
                  </a:srgbClr>
                </a:solidFill>
              </a:rPr>
              <a:pPr/>
              <a:t>2023-10-08</a:t>
            </a:fld>
            <a:endParaRPr lang="lt-LT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Poraštės vietos rezervavimo ženklas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www.website.com / Page description or Note goes here</a:t>
            </a:r>
            <a:endParaRPr lang="en-US" dirty="0"/>
          </a:p>
        </p:txBody>
      </p:sp>
      <p:sp>
        <p:nvSpPr>
          <p:cNvPr id="6" name="Skaidrės numerio vietos rezervavimo ženklas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&lt;#&gt;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6627176"/>
      </p:ext>
    </p:extLst>
  </p:cSld>
  <p:clrMapOvr>
    <a:masterClrMapping/>
  </p:clrMapOvr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us pavadinimas ir tekst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us pavadinimas 1"/>
          <p:cNvSpPr>
            <a:spLocks noGrp="1"/>
          </p:cNvSpPr>
          <p:nvPr>
            <p:ph type="title" orient="vert"/>
          </p:nvPr>
        </p:nvSpPr>
        <p:spPr>
          <a:xfrm>
            <a:off x="8839200" y="206375"/>
            <a:ext cx="2743200" cy="4387851"/>
          </a:xfrm>
        </p:spPr>
        <p:txBody>
          <a:bodyPr vert="eaVert"/>
          <a:lstStyle/>
          <a:p>
            <a:r>
              <a:rPr lang="lt-LT"/>
              <a:t>Spustelėję redaguokite stilių</a:t>
            </a:r>
          </a:p>
        </p:txBody>
      </p:sp>
      <p:sp>
        <p:nvSpPr>
          <p:cNvPr id="3" name="Vertikalaus teksto vietos rezervavimo ženklas 2"/>
          <p:cNvSpPr>
            <a:spLocks noGrp="1"/>
          </p:cNvSpPr>
          <p:nvPr>
            <p:ph type="body" orient="vert" idx="1"/>
          </p:nvPr>
        </p:nvSpPr>
        <p:spPr>
          <a:xfrm>
            <a:off x="609600" y="206375"/>
            <a:ext cx="8026400" cy="4387851"/>
          </a:xfrm>
        </p:spPr>
        <p:txBody>
          <a:bodyPr vert="eaVert"/>
          <a:lstStyle/>
          <a:p>
            <a:pPr lvl="0"/>
            <a:r>
              <a:rPr lang="lt-LT"/>
              <a:t>Redaguokite šablono teksto stilius</a:t>
            </a:r>
          </a:p>
          <a:p>
            <a:pPr lvl="1"/>
            <a:r>
              <a:rPr lang="lt-LT"/>
              <a:t>Antras lygis</a:t>
            </a:r>
          </a:p>
          <a:p>
            <a:pPr lvl="2"/>
            <a:r>
              <a:rPr lang="lt-LT"/>
              <a:t>Trečias lygis</a:t>
            </a:r>
          </a:p>
          <a:p>
            <a:pPr lvl="3"/>
            <a:r>
              <a:rPr lang="lt-LT"/>
              <a:t>Ketvirtas lygis</a:t>
            </a:r>
          </a:p>
          <a:p>
            <a:pPr lvl="4"/>
            <a:r>
              <a:rPr lang="lt-LT"/>
              <a:t>Penktas lygis</a:t>
            </a:r>
          </a:p>
        </p:txBody>
      </p:sp>
      <p:sp>
        <p:nvSpPr>
          <p:cNvPr id="4" name="Datos vietos rezervavimo ženklas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EF6DB-CA04-4B55-9157-6E35C793C94C}" type="datetimeFigureOut">
              <a:rPr lang="lt-LT" smtClean="0">
                <a:solidFill>
                  <a:srgbClr val="000000">
                    <a:tint val="75000"/>
                  </a:srgbClr>
                </a:solidFill>
              </a:rPr>
              <a:pPr/>
              <a:t>2023-10-08</a:t>
            </a:fld>
            <a:endParaRPr lang="lt-LT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Poraštės vietos rezervavimo ženklas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www.website.com / Page description or Note goes here</a:t>
            </a:r>
            <a:endParaRPr lang="en-US" dirty="0"/>
          </a:p>
        </p:txBody>
      </p:sp>
      <p:sp>
        <p:nvSpPr>
          <p:cNvPr id="6" name="Skaidrės numerio vietos rezervavimo ženklas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&lt;#&gt;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2758346"/>
      </p:ext>
    </p:extLst>
  </p:cSld>
  <p:clrMapOvr>
    <a:masterClrMapping/>
  </p:clrMapOvr>
  <p:hf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Full Image without Header &amp;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12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072416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Full Image without Header &amp;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95EC6326-077F-4FC6-89C7-9A0DA0479C85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721924" y="2362200"/>
            <a:ext cx="5374076" cy="3773876"/>
          </a:xfrm>
          <a:custGeom>
            <a:avLst/>
            <a:gdLst>
              <a:gd name="connsiteX0" fmla="*/ 0 w 5374076"/>
              <a:gd name="connsiteY0" fmla="*/ 0 h 3773876"/>
              <a:gd name="connsiteX1" fmla="*/ 5374076 w 5374076"/>
              <a:gd name="connsiteY1" fmla="*/ 0 h 3773876"/>
              <a:gd name="connsiteX2" fmla="*/ 5374076 w 5374076"/>
              <a:gd name="connsiteY2" fmla="*/ 3773876 h 3773876"/>
              <a:gd name="connsiteX3" fmla="*/ 0 w 5374076"/>
              <a:gd name="connsiteY3" fmla="*/ 3773876 h 37738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374076" h="3773876">
                <a:moveTo>
                  <a:pt x="0" y="0"/>
                </a:moveTo>
                <a:lnTo>
                  <a:pt x="5374076" y="0"/>
                </a:lnTo>
                <a:lnTo>
                  <a:pt x="5374076" y="3773876"/>
                </a:lnTo>
                <a:lnTo>
                  <a:pt x="0" y="3773876"/>
                </a:ln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indent="0" algn="ctr">
              <a:buNone/>
              <a:defRPr sz="12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857040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9_Full Image without Header &amp;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3">
            <a:extLst>
              <a:ext uri="{FF2B5EF4-FFF2-40B4-BE49-F238E27FC236}">
                <a16:creationId xmlns:a16="http://schemas.microsoft.com/office/drawing/2014/main" id="{87B19901-3DC4-4C7A-A59D-4D6673BC4542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3683000" y="745396"/>
            <a:ext cx="2438400" cy="2385154"/>
          </a:xfrm>
          <a:prstGeom prst="roundRect">
            <a:avLst>
              <a:gd name="adj" fmla="val 50000"/>
            </a:avLst>
          </a:prstGeom>
        </p:spPr>
        <p:txBody>
          <a:bodyPr anchor="ctr"/>
          <a:lstStyle>
            <a:lvl1pPr algn="ctr">
              <a:defRPr/>
            </a:lvl1pPr>
          </a:lstStyle>
          <a:p>
            <a:endParaRPr lang="en-US" dirty="0"/>
          </a:p>
        </p:txBody>
      </p:sp>
      <p:sp>
        <p:nvSpPr>
          <p:cNvPr id="7" name="Picture Placeholder 3">
            <a:extLst>
              <a:ext uri="{FF2B5EF4-FFF2-40B4-BE49-F238E27FC236}">
                <a16:creationId xmlns:a16="http://schemas.microsoft.com/office/drawing/2014/main" id="{34C70E0E-FF45-470E-8788-FE6E61660974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6273800" y="745396"/>
            <a:ext cx="2438400" cy="2385154"/>
          </a:xfrm>
          <a:prstGeom prst="roundRect">
            <a:avLst>
              <a:gd name="adj" fmla="val 50000"/>
            </a:avLst>
          </a:prstGeom>
        </p:spPr>
        <p:txBody>
          <a:bodyPr anchor="ctr"/>
          <a:lstStyle>
            <a:lvl1pPr algn="ctr">
              <a:defRPr/>
            </a:lvl1pPr>
          </a:lstStyle>
          <a:p>
            <a:endParaRPr lang="en-US"/>
          </a:p>
        </p:txBody>
      </p:sp>
      <p:sp>
        <p:nvSpPr>
          <p:cNvPr id="8" name="Picture Placeholder 3">
            <a:extLst>
              <a:ext uri="{FF2B5EF4-FFF2-40B4-BE49-F238E27FC236}">
                <a16:creationId xmlns:a16="http://schemas.microsoft.com/office/drawing/2014/main" id="{85D8B3F6-A333-4D6A-A6D9-FEC9669E6C66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8864600" y="745396"/>
            <a:ext cx="2438400" cy="2385154"/>
          </a:xfrm>
          <a:prstGeom prst="roundRect">
            <a:avLst>
              <a:gd name="adj" fmla="val 50000"/>
            </a:avLst>
          </a:prstGeom>
        </p:spPr>
        <p:txBody>
          <a:bodyPr anchor="ctr"/>
          <a:lstStyle>
            <a:lvl1pPr algn="ctr">
              <a:defRPr/>
            </a:lvl1pPr>
          </a:lstStyle>
          <a:p>
            <a:endParaRPr lang="en-US"/>
          </a:p>
        </p:txBody>
      </p:sp>
      <p:sp>
        <p:nvSpPr>
          <p:cNvPr id="9" name="Picture Placeholder 3">
            <a:extLst>
              <a:ext uri="{FF2B5EF4-FFF2-40B4-BE49-F238E27FC236}">
                <a16:creationId xmlns:a16="http://schemas.microsoft.com/office/drawing/2014/main" id="{FCC515F6-0634-4A5F-ABE5-5C4BC59ADF48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3683000" y="3282950"/>
            <a:ext cx="2438400" cy="2385154"/>
          </a:xfrm>
          <a:prstGeom prst="roundRect">
            <a:avLst>
              <a:gd name="adj" fmla="val 50000"/>
            </a:avLst>
          </a:prstGeom>
        </p:spPr>
        <p:txBody>
          <a:bodyPr anchor="ctr"/>
          <a:lstStyle>
            <a:lvl1pPr algn="ctr">
              <a:defRPr/>
            </a:lvl1pPr>
          </a:lstStyle>
          <a:p>
            <a:endParaRPr lang="en-US"/>
          </a:p>
        </p:txBody>
      </p:sp>
      <p:sp>
        <p:nvSpPr>
          <p:cNvPr id="10" name="Picture Placeholder 3">
            <a:extLst>
              <a:ext uri="{FF2B5EF4-FFF2-40B4-BE49-F238E27FC236}">
                <a16:creationId xmlns:a16="http://schemas.microsoft.com/office/drawing/2014/main" id="{38C0726A-94C6-4672-8E06-D9997BECCB1E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6273800" y="3282950"/>
            <a:ext cx="2438400" cy="2385154"/>
          </a:xfrm>
          <a:prstGeom prst="roundRect">
            <a:avLst>
              <a:gd name="adj" fmla="val 50000"/>
            </a:avLst>
          </a:prstGeom>
        </p:spPr>
        <p:txBody>
          <a:bodyPr anchor="ctr"/>
          <a:lstStyle>
            <a:lvl1pPr algn="ctr">
              <a:defRPr/>
            </a:lvl1pPr>
          </a:lstStyle>
          <a:p>
            <a:endParaRPr lang="en-US"/>
          </a:p>
        </p:txBody>
      </p:sp>
      <p:sp>
        <p:nvSpPr>
          <p:cNvPr id="11" name="Picture Placeholder 3">
            <a:extLst>
              <a:ext uri="{FF2B5EF4-FFF2-40B4-BE49-F238E27FC236}">
                <a16:creationId xmlns:a16="http://schemas.microsoft.com/office/drawing/2014/main" id="{248678CE-0875-4B1A-8BF0-CE3733B4E267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8864600" y="3282950"/>
            <a:ext cx="2438400" cy="2385154"/>
          </a:xfrm>
          <a:prstGeom prst="roundRect">
            <a:avLst>
              <a:gd name="adj" fmla="val 50000"/>
            </a:avLst>
          </a:prstGeom>
        </p:spPr>
        <p:txBody>
          <a:bodyPr anchor="ctr"/>
          <a:lstStyle>
            <a:lvl1pPr algn="ctr"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679951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Full Image without Header &amp;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C66FA771-A707-4BD2-BC76-E681A584ABDB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726921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Full Image without Header &amp;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12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780931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Pavadinimas ir turiny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/>
              <a:t>Spustelėję redaguokite stilių</a:t>
            </a:r>
          </a:p>
        </p:txBody>
      </p:sp>
      <p:sp>
        <p:nvSpPr>
          <p:cNvPr id="3" name="Turinio vietos rezervavimo ženklas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lt-LT"/>
              <a:t>Redaguokite šablono teksto stilius</a:t>
            </a:r>
          </a:p>
          <a:p>
            <a:pPr lvl="1"/>
            <a:r>
              <a:rPr lang="lt-LT"/>
              <a:t>Antras lygis</a:t>
            </a:r>
          </a:p>
          <a:p>
            <a:pPr lvl="2"/>
            <a:r>
              <a:rPr lang="lt-LT"/>
              <a:t>Trečias lygis</a:t>
            </a:r>
          </a:p>
          <a:p>
            <a:pPr lvl="3"/>
            <a:r>
              <a:rPr lang="lt-LT"/>
              <a:t>Ketvirtas lygis</a:t>
            </a:r>
          </a:p>
          <a:p>
            <a:pPr lvl="4"/>
            <a:r>
              <a:rPr lang="lt-LT"/>
              <a:t>Penktas lygis</a:t>
            </a:r>
          </a:p>
        </p:txBody>
      </p:sp>
      <p:sp>
        <p:nvSpPr>
          <p:cNvPr id="4" name="Datos vietos rezervavimo ženklas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EF6DB-CA04-4B55-9157-6E35C793C94C}" type="datetimeFigureOut">
              <a:rPr lang="lt-LT" smtClean="0">
                <a:solidFill>
                  <a:srgbClr val="000000">
                    <a:tint val="75000"/>
                  </a:srgbClr>
                </a:solidFill>
              </a:rPr>
              <a:pPr/>
              <a:t>2023-10-08</a:t>
            </a:fld>
            <a:endParaRPr lang="lt-LT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Poraštės vietos rezervavimo ženklas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www.website.com / Page description or Note goes here</a:t>
            </a:r>
            <a:endParaRPr lang="en-US" dirty="0"/>
          </a:p>
        </p:txBody>
      </p:sp>
      <p:sp>
        <p:nvSpPr>
          <p:cNvPr id="6" name="Skaidrės numerio vietos rezervavimo ženklas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&lt;#&gt;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9461193"/>
      </p:ext>
    </p:extLst>
  </p:cSld>
  <p:clrMapOvr>
    <a:masterClrMapping/>
  </p:clrMapOvr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kcijos antrašt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5333" b="1" cap="all"/>
            </a:lvl1pPr>
          </a:lstStyle>
          <a:p>
            <a:r>
              <a:rPr lang="lt-LT"/>
              <a:t>Spustelėję redaguokite stilių</a:t>
            </a:r>
          </a:p>
        </p:txBody>
      </p:sp>
      <p:sp>
        <p:nvSpPr>
          <p:cNvPr id="3" name="Teksto vietos rezervavimo ženklas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1pPr>
            <a:lvl2pPr marL="609515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031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3pPr>
            <a:lvl4pPr marL="1828546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4pPr>
            <a:lvl5pPr marL="2438062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5pPr>
            <a:lvl6pPr marL="3047577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6pPr>
            <a:lvl7pPr marL="3657093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7pPr>
            <a:lvl8pPr marL="426660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8pPr>
            <a:lvl9pPr marL="4876123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lt-LT"/>
              <a:t>Redaguokite šablono teksto stilius</a:t>
            </a:r>
          </a:p>
        </p:txBody>
      </p:sp>
      <p:sp>
        <p:nvSpPr>
          <p:cNvPr id="4" name="Datos vietos rezervavimo ženklas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EF6DB-CA04-4B55-9157-6E35C793C94C}" type="datetimeFigureOut">
              <a:rPr lang="lt-LT" smtClean="0">
                <a:solidFill>
                  <a:srgbClr val="000000">
                    <a:tint val="75000"/>
                  </a:srgbClr>
                </a:solidFill>
              </a:rPr>
              <a:pPr/>
              <a:t>2023-10-08</a:t>
            </a:fld>
            <a:endParaRPr lang="lt-LT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Poraštės vietos rezervavimo ženklas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www.website.com / Page description or Note goes here</a:t>
            </a:r>
            <a:endParaRPr lang="en-US" dirty="0"/>
          </a:p>
        </p:txBody>
      </p:sp>
      <p:sp>
        <p:nvSpPr>
          <p:cNvPr id="6" name="Skaidrės numerio vietos rezervavimo ženklas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&lt;#&gt;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9883817"/>
      </p:ext>
    </p:extLst>
  </p:cSld>
  <p:clrMapOvr>
    <a:masterClrMapping/>
  </p:clrMapOvr>
  <p:hf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 turinia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/>
              <a:t>Spustelėję redaguokite stilių</a:t>
            </a:r>
          </a:p>
        </p:txBody>
      </p:sp>
      <p:sp>
        <p:nvSpPr>
          <p:cNvPr id="3" name="Turinio vietos rezervavimo ženklas 2"/>
          <p:cNvSpPr>
            <a:spLocks noGrp="1"/>
          </p:cNvSpPr>
          <p:nvPr>
            <p:ph sz="half" idx="1"/>
          </p:nvPr>
        </p:nvSpPr>
        <p:spPr>
          <a:xfrm>
            <a:off x="609600" y="1200152"/>
            <a:ext cx="5384800" cy="3394075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lt-LT"/>
              <a:t>Redaguokite šablono teksto stilius</a:t>
            </a:r>
          </a:p>
          <a:p>
            <a:pPr lvl="1"/>
            <a:r>
              <a:rPr lang="lt-LT"/>
              <a:t>Antras lygis</a:t>
            </a:r>
          </a:p>
          <a:p>
            <a:pPr lvl="2"/>
            <a:r>
              <a:rPr lang="lt-LT"/>
              <a:t>Trečias lygis</a:t>
            </a:r>
          </a:p>
          <a:p>
            <a:pPr lvl="3"/>
            <a:r>
              <a:rPr lang="lt-LT"/>
              <a:t>Ketvirtas lygis</a:t>
            </a:r>
          </a:p>
          <a:p>
            <a:pPr lvl="4"/>
            <a:r>
              <a:rPr lang="lt-LT"/>
              <a:t>Penktas lygis</a:t>
            </a:r>
          </a:p>
        </p:txBody>
      </p:sp>
      <p:sp>
        <p:nvSpPr>
          <p:cNvPr id="4" name="Turinio vietos rezervavimo ženklas 3"/>
          <p:cNvSpPr>
            <a:spLocks noGrp="1"/>
          </p:cNvSpPr>
          <p:nvPr>
            <p:ph sz="half" idx="2"/>
          </p:nvPr>
        </p:nvSpPr>
        <p:spPr>
          <a:xfrm>
            <a:off x="6197600" y="1200152"/>
            <a:ext cx="5384800" cy="3394075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lt-LT"/>
              <a:t>Redaguokite šablono teksto stilius</a:t>
            </a:r>
          </a:p>
          <a:p>
            <a:pPr lvl="1"/>
            <a:r>
              <a:rPr lang="lt-LT"/>
              <a:t>Antras lygis</a:t>
            </a:r>
          </a:p>
          <a:p>
            <a:pPr lvl="2"/>
            <a:r>
              <a:rPr lang="lt-LT"/>
              <a:t>Trečias lygis</a:t>
            </a:r>
          </a:p>
          <a:p>
            <a:pPr lvl="3"/>
            <a:r>
              <a:rPr lang="lt-LT"/>
              <a:t>Ketvirtas lygis</a:t>
            </a:r>
          </a:p>
          <a:p>
            <a:pPr lvl="4"/>
            <a:r>
              <a:rPr lang="lt-LT"/>
              <a:t>Penktas lygis</a:t>
            </a:r>
          </a:p>
        </p:txBody>
      </p:sp>
      <p:sp>
        <p:nvSpPr>
          <p:cNvPr id="5" name="Datos vietos rezervavimo ženklas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EF6DB-CA04-4B55-9157-6E35C793C94C}" type="datetimeFigureOut">
              <a:rPr lang="lt-LT" smtClean="0">
                <a:solidFill>
                  <a:srgbClr val="000000">
                    <a:tint val="75000"/>
                  </a:srgbClr>
                </a:solidFill>
              </a:rPr>
              <a:pPr/>
              <a:t>2023-10-08</a:t>
            </a:fld>
            <a:endParaRPr lang="lt-LT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Poraštės vietos rezervavimo ženklas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www.website.com / Page description or Note goes here</a:t>
            </a:r>
            <a:endParaRPr lang="en-US" dirty="0"/>
          </a:p>
        </p:txBody>
      </p:sp>
      <p:sp>
        <p:nvSpPr>
          <p:cNvPr id="7" name="Skaidrės numerio vietos rezervavimo ženklas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&lt;#&gt;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3183749"/>
      </p:ext>
    </p:extLst>
  </p:cSld>
  <p:clrMapOvr>
    <a:masterClrMapping/>
  </p:clrMapOvr>
  <p:hf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Lyginim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lt-LT"/>
              <a:t>Spustelėję redaguokite stilių</a:t>
            </a:r>
          </a:p>
        </p:txBody>
      </p:sp>
      <p:sp>
        <p:nvSpPr>
          <p:cNvPr id="3" name="Teksto vietos rezervavimo ženklas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15" indent="0">
              <a:buNone/>
              <a:defRPr sz="2667" b="1"/>
            </a:lvl2pPr>
            <a:lvl3pPr marL="1219031" indent="0">
              <a:buNone/>
              <a:defRPr sz="2400" b="1"/>
            </a:lvl3pPr>
            <a:lvl4pPr marL="1828546" indent="0">
              <a:buNone/>
              <a:defRPr sz="2133" b="1"/>
            </a:lvl4pPr>
            <a:lvl5pPr marL="2438062" indent="0">
              <a:buNone/>
              <a:defRPr sz="2133" b="1"/>
            </a:lvl5pPr>
            <a:lvl6pPr marL="3047577" indent="0">
              <a:buNone/>
              <a:defRPr sz="2133" b="1"/>
            </a:lvl6pPr>
            <a:lvl7pPr marL="3657093" indent="0">
              <a:buNone/>
              <a:defRPr sz="2133" b="1"/>
            </a:lvl7pPr>
            <a:lvl8pPr marL="4266608" indent="0">
              <a:buNone/>
              <a:defRPr sz="2133" b="1"/>
            </a:lvl8pPr>
            <a:lvl9pPr marL="4876123" indent="0">
              <a:buNone/>
              <a:defRPr sz="2133" b="1"/>
            </a:lvl9pPr>
          </a:lstStyle>
          <a:p>
            <a:pPr lvl="0"/>
            <a:r>
              <a:rPr lang="lt-LT"/>
              <a:t>Redaguokite šablono teksto stilius</a:t>
            </a:r>
          </a:p>
        </p:txBody>
      </p:sp>
      <p:sp>
        <p:nvSpPr>
          <p:cNvPr id="4" name="Turinio vietos rezervavimo ženklas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lt-LT"/>
              <a:t>Redaguokite šablono teksto stilius</a:t>
            </a:r>
          </a:p>
          <a:p>
            <a:pPr lvl="1"/>
            <a:r>
              <a:rPr lang="lt-LT"/>
              <a:t>Antras lygis</a:t>
            </a:r>
          </a:p>
          <a:p>
            <a:pPr lvl="2"/>
            <a:r>
              <a:rPr lang="lt-LT"/>
              <a:t>Trečias lygis</a:t>
            </a:r>
          </a:p>
          <a:p>
            <a:pPr lvl="3"/>
            <a:r>
              <a:rPr lang="lt-LT"/>
              <a:t>Ketvirtas lygis</a:t>
            </a:r>
          </a:p>
          <a:p>
            <a:pPr lvl="4"/>
            <a:r>
              <a:rPr lang="lt-LT"/>
              <a:t>Penktas lygis</a:t>
            </a:r>
          </a:p>
        </p:txBody>
      </p:sp>
      <p:sp>
        <p:nvSpPr>
          <p:cNvPr id="5" name="Teksto vietos rezervavimo ženklas 4"/>
          <p:cNvSpPr>
            <a:spLocks noGrp="1"/>
          </p:cNvSpPr>
          <p:nvPr>
            <p:ph type="body" sz="quarter" idx="3"/>
          </p:nvPr>
        </p:nvSpPr>
        <p:spPr>
          <a:xfrm>
            <a:off x="6193370" y="1535113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15" indent="0">
              <a:buNone/>
              <a:defRPr sz="2667" b="1"/>
            </a:lvl2pPr>
            <a:lvl3pPr marL="1219031" indent="0">
              <a:buNone/>
              <a:defRPr sz="2400" b="1"/>
            </a:lvl3pPr>
            <a:lvl4pPr marL="1828546" indent="0">
              <a:buNone/>
              <a:defRPr sz="2133" b="1"/>
            </a:lvl4pPr>
            <a:lvl5pPr marL="2438062" indent="0">
              <a:buNone/>
              <a:defRPr sz="2133" b="1"/>
            </a:lvl5pPr>
            <a:lvl6pPr marL="3047577" indent="0">
              <a:buNone/>
              <a:defRPr sz="2133" b="1"/>
            </a:lvl6pPr>
            <a:lvl7pPr marL="3657093" indent="0">
              <a:buNone/>
              <a:defRPr sz="2133" b="1"/>
            </a:lvl7pPr>
            <a:lvl8pPr marL="4266608" indent="0">
              <a:buNone/>
              <a:defRPr sz="2133" b="1"/>
            </a:lvl8pPr>
            <a:lvl9pPr marL="4876123" indent="0">
              <a:buNone/>
              <a:defRPr sz="2133" b="1"/>
            </a:lvl9pPr>
          </a:lstStyle>
          <a:p>
            <a:pPr lvl="0"/>
            <a:r>
              <a:rPr lang="lt-LT"/>
              <a:t>Redaguokite šablono teksto stilius</a:t>
            </a:r>
          </a:p>
        </p:txBody>
      </p:sp>
      <p:sp>
        <p:nvSpPr>
          <p:cNvPr id="6" name="Turinio vietos rezervavimo ženklas 5"/>
          <p:cNvSpPr>
            <a:spLocks noGrp="1"/>
          </p:cNvSpPr>
          <p:nvPr>
            <p:ph sz="quarter" idx="4"/>
          </p:nvPr>
        </p:nvSpPr>
        <p:spPr>
          <a:xfrm>
            <a:off x="6193370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lt-LT"/>
              <a:t>Redaguokite šablono teksto stilius</a:t>
            </a:r>
          </a:p>
          <a:p>
            <a:pPr lvl="1"/>
            <a:r>
              <a:rPr lang="lt-LT"/>
              <a:t>Antras lygis</a:t>
            </a:r>
          </a:p>
          <a:p>
            <a:pPr lvl="2"/>
            <a:r>
              <a:rPr lang="lt-LT"/>
              <a:t>Trečias lygis</a:t>
            </a:r>
          </a:p>
          <a:p>
            <a:pPr lvl="3"/>
            <a:r>
              <a:rPr lang="lt-LT"/>
              <a:t>Ketvirtas lygis</a:t>
            </a:r>
          </a:p>
          <a:p>
            <a:pPr lvl="4"/>
            <a:r>
              <a:rPr lang="lt-LT"/>
              <a:t>Penktas lygis</a:t>
            </a:r>
          </a:p>
        </p:txBody>
      </p:sp>
      <p:sp>
        <p:nvSpPr>
          <p:cNvPr id="7" name="Datos vietos rezervavimo ženklas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EF6DB-CA04-4B55-9157-6E35C793C94C}" type="datetimeFigureOut">
              <a:rPr lang="lt-LT" smtClean="0">
                <a:solidFill>
                  <a:srgbClr val="000000">
                    <a:tint val="75000"/>
                  </a:srgbClr>
                </a:solidFill>
              </a:rPr>
              <a:pPr/>
              <a:t>2023-10-08</a:t>
            </a:fld>
            <a:endParaRPr lang="lt-LT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8" name="Poraštės vietos rezervavimo ženklas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www.website.com / Page description or Note goes here</a:t>
            </a:r>
            <a:endParaRPr lang="en-US" dirty="0"/>
          </a:p>
        </p:txBody>
      </p:sp>
      <p:sp>
        <p:nvSpPr>
          <p:cNvPr id="9" name="Skaidrės numerio vietos rezervavimo ženklas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&lt;#&gt;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1129857"/>
      </p:ext>
    </p:extLst>
  </p:cSld>
  <p:clrMapOvr>
    <a:masterClrMapping/>
  </p:clrMapOvr>
  <p:hf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k pavadinim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/>
              <a:t>Spustelėję redaguokite stilių</a:t>
            </a:r>
          </a:p>
        </p:txBody>
      </p:sp>
      <p:sp>
        <p:nvSpPr>
          <p:cNvPr id="3" name="Datos vietos rezervavimo ženklas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EF6DB-CA04-4B55-9157-6E35C793C94C}" type="datetimeFigureOut">
              <a:rPr lang="lt-LT" smtClean="0">
                <a:solidFill>
                  <a:srgbClr val="000000">
                    <a:tint val="75000"/>
                  </a:srgbClr>
                </a:solidFill>
              </a:rPr>
              <a:pPr/>
              <a:t>2023-10-08</a:t>
            </a:fld>
            <a:endParaRPr lang="lt-LT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" name="Poraštės vietos rezervavimo ženklas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www.website.com / Page description or Note goes here</a:t>
            </a:r>
            <a:endParaRPr lang="en-US" dirty="0"/>
          </a:p>
        </p:txBody>
      </p:sp>
      <p:sp>
        <p:nvSpPr>
          <p:cNvPr id="5" name="Skaidrės numerio vietos rezervavimo ženklas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&lt;#&gt;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883896"/>
      </p:ext>
    </p:extLst>
  </p:cSld>
  <p:clrMapOvr>
    <a:masterClrMapping/>
  </p:clrMapOvr>
  <p:hf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ušč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os vietos rezervavimo ženklas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EF6DB-CA04-4B55-9157-6E35C793C94C}" type="datetimeFigureOut">
              <a:rPr lang="lt-LT" smtClean="0">
                <a:solidFill>
                  <a:srgbClr val="000000">
                    <a:tint val="75000"/>
                  </a:srgbClr>
                </a:solidFill>
              </a:rPr>
              <a:pPr/>
              <a:t>2023-10-08</a:t>
            </a:fld>
            <a:endParaRPr lang="lt-LT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3" name="Poraštės vietos rezervavimo ženklas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www.website.com / Page description or Note goes here</a:t>
            </a:r>
            <a:endParaRPr lang="en-US" dirty="0"/>
          </a:p>
        </p:txBody>
      </p:sp>
      <p:sp>
        <p:nvSpPr>
          <p:cNvPr id="4" name="Skaidrės numerio vietos rezervavimo ženklas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&lt;#&gt;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2403150"/>
      </p:ext>
    </p:extLst>
  </p:cSld>
  <p:clrMapOvr>
    <a:masterClrMapping/>
  </p:clrMapOvr>
  <p:hf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urinys ir antrašt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>
          <a:xfrm>
            <a:off x="609603" y="273049"/>
            <a:ext cx="4011084" cy="1162051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lt-LT"/>
              <a:t>Spustelėję redaguokite stilių</a:t>
            </a:r>
          </a:p>
        </p:txBody>
      </p:sp>
      <p:sp>
        <p:nvSpPr>
          <p:cNvPr id="3" name="Turinio vietos rezervavimo ženklas 2"/>
          <p:cNvSpPr>
            <a:spLocks noGrp="1"/>
          </p:cNvSpPr>
          <p:nvPr>
            <p:ph idx="1"/>
          </p:nvPr>
        </p:nvSpPr>
        <p:spPr>
          <a:xfrm>
            <a:off x="4766735" y="273053"/>
            <a:ext cx="6815667" cy="5853113"/>
          </a:xfrm>
        </p:spPr>
        <p:txBody>
          <a:bodyPr/>
          <a:lstStyle>
            <a:lvl1pPr>
              <a:defRPr sz="4267"/>
            </a:lvl1pPr>
            <a:lvl2pPr>
              <a:defRPr sz="3733"/>
            </a:lvl2pPr>
            <a:lvl3pPr>
              <a:defRPr sz="3200"/>
            </a:lvl3pPr>
            <a:lvl4pPr>
              <a:defRPr sz="2667"/>
            </a:lvl4pPr>
            <a:lvl5pPr>
              <a:defRPr sz="2667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lt-LT"/>
              <a:t>Redaguokite šablono teksto stilius</a:t>
            </a:r>
          </a:p>
          <a:p>
            <a:pPr lvl="1"/>
            <a:r>
              <a:rPr lang="lt-LT"/>
              <a:t>Antras lygis</a:t>
            </a:r>
          </a:p>
          <a:p>
            <a:pPr lvl="2"/>
            <a:r>
              <a:rPr lang="lt-LT"/>
              <a:t>Trečias lygis</a:t>
            </a:r>
          </a:p>
          <a:p>
            <a:pPr lvl="3"/>
            <a:r>
              <a:rPr lang="lt-LT"/>
              <a:t>Ketvirtas lygis</a:t>
            </a:r>
          </a:p>
          <a:p>
            <a:pPr lvl="4"/>
            <a:r>
              <a:rPr lang="lt-LT"/>
              <a:t>Penktas lygis</a:t>
            </a:r>
          </a:p>
        </p:txBody>
      </p:sp>
      <p:sp>
        <p:nvSpPr>
          <p:cNvPr id="4" name="Teksto vietos rezervavimo ženklas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867"/>
            </a:lvl1pPr>
            <a:lvl2pPr marL="609515" indent="0">
              <a:buNone/>
              <a:defRPr sz="1600"/>
            </a:lvl2pPr>
            <a:lvl3pPr marL="1219031" indent="0">
              <a:buNone/>
              <a:defRPr sz="1333"/>
            </a:lvl3pPr>
            <a:lvl4pPr marL="1828546" indent="0">
              <a:buNone/>
              <a:defRPr sz="1200"/>
            </a:lvl4pPr>
            <a:lvl5pPr marL="2438062" indent="0">
              <a:buNone/>
              <a:defRPr sz="1200"/>
            </a:lvl5pPr>
            <a:lvl6pPr marL="3047577" indent="0">
              <a:buNone/>
              <a:defRPr sz="1200"/>
            </a:lvl6pPr>
            <a:lvl7pPr marL="3657093" indent="0">
              <a:buNone/>
              <a:defRPr sz="1200"/>
            </a:lvl7pPr>
            <a:lvl8pPr marL="4266608" indent="0">
              <a:buNone/>
              <a:defRPr sz="1200"/>
            </a:lvl8pPr>
            <a:lvl9pPr marL="4876123" indent="0">
              <a:buNone/>
              <a:defRPr sz="1200"/>
            </a:lvl9pPr>
          </a:lstStyle>
          <a:p>
            <a:pPr lvl="0"/>
            <a:r>
              <a:rPr lang="lt-LT"/>
              <a:t>Redaguokite šablono teksto stilius</a:t>
            </a:r>
          </a:p>
        </p:txBody>
      </p:sp>
      <p:sp>
        <p:nvSpPr>
          <p:cNvPr id="5" name="Datos vietos rezervavimo ženklas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EF6DB-CA04-4B55-9157-6E35C793C94C}" type="datetimeFigureOut">
              <a:rPr lang="lt-LT" smtClean="0">
                <a:solidFill>
                  <a:srgbClr val="000000">
                    <a:tint val="75000"/>
                  </a:srgbClr>
                </a:solidFill>
              </a:rPr>
              <a:pPr/>
              <a:t>2023-10-08</a:t>
            </a:fld>
            <a:endParaRPr lang="lt-LT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Poraštės vietos rezervavimo ženklas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www.website.com / Page description or Note goes here</a:t>
            </a:r>
            <a:endParaRPr lang="en-US" dirty="0"/>
          </a:p>
        </p:txBody>
      </p:sp>
      <p:sp>
        <p:nvSpPr>
          <p:cNvPr id="7" name="Skaidrės numerio vietos rezervavimo ženklas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&lt;#&gt;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5836467"/>
      </p:ext>
    </p:extLst>
  </p:cSld>
  <p:clrMapOvr>
    <a:masterClrMapping/>
  </p:clrMapOvr>
  <p:hf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aveikslėlis ir antrašt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>
          <a:xfrm>
            <a:off x="2389717" y="4800601"/>
            <a:ext cx="7315200" cy="566739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lt-LT"/>
              <a:t>Spustelėję redaguokite stilių</a:t>
            </a:r>
          </a:p>
        </p:txBody>
      </p:sp>
      <p:sp>
        <p:nvSpPr>
          <p:cNvPr id="3" name="Paveikslėlio vietos rezervavimo ženklas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4267"/>
            </a:lvl1pPr>
            <a:lvl2pPr marL="609515" indent="0">
              <a:buNone/>
              <a:defRPr sz="3733"/>
            </a:lvl2pPr>
            <a:lvl3pPr marL="1219031" indent="0">
              <a:buNone/>
              <a:defRPr sz="3200"/>
            </a:lvl3pPr>
            <a:lvl4pPr marL="1828546" indent="0">
              <a:buNone/>
              <a:defRPr sz="2667"/>
            </a:lvl4pPr>
            <a:lvl5pPr marL="2438062" indent="0">
              <a:buNone/>
              <a:defRPr sz="2667"/>
            </a:lvl5pPr>
            <a:lvl6pPr marL="3047577" indent="0">
              <a:buNone/>
              <a:defRPr sz="2667"/>
            </a:lvl6pPr>
            <a:lvl7pPr marL="3657093" indent="0">
              <a:buNone/>
              <a:defRPr sz="2667"/>
            </a:lvl7pPr>
            <a:lvl8pPr marL="4266608" indent="0">
              <a:buNone/>
              <a:defRPr sz="2667"/>
            </a:lvl8pPr>
            <a:lvl9pPr marL="4876123" indent="0">
              <a:buNone/>
              <a:defRPr sz="2667"/>
            </a:lvl9pPr>
          </a:lstStyle>
          <a:p>
            <a:r>
              <a:rPr lang="lt-LT"/>
              <a:t>Spustelėkite piktogramą norėdami įtraukti paveikslėlį</a:t>
            </a:r>
          </a:p>
        </p:txBody>
      </p:sp>
      <p:sp>
        <p:nvSpPr>
          <p:cNvPr id="4" name="Teksto vietos rezervavimo ženklas 3"/>
          <p:cNvSpPr>
            <a:spLocks noGrp="1"/>
          </p:cNvSpPr>
          <p:nvPr>
            <p:ph type="body" sz="half" idx="2"/>
          </p:nvPr>
        </p:nvSpPr>
        <p:spPr>
          <a:xfrm>
            <a:off x="2389717" y="5367339"/>
            <a:ext cx="7315200" cy="804863"/>
          </a:xfrm>
        </p:spPr>
        <p:txBody>
          <a:bodyPr/>
          <a:lstStyle>
            <a:lvl1pPr marL="0" indent="0">
              <a:buNone/>
              <a:defRPr sz="1867"/>
            </a:lvl1pPr>
            <a:lvl2pPr marL="609515" indent="0">
              <a:buNone/>
              <a:defRPr sz="1600"/>
            </a:lvl2pPr>
            <a:lvl3pPr marL="1219031" indent="0">
              <a:buNone/>
              <a:defRPr sz="1333"/>
            </a:lvl3pPr>
            <a:lvl4pPr marL="1828546" indent="0">
              <a:buNone/>
              <a:defRPr sz="1200"/>
            </a:lvl4pPr>
            <a:lvl5pPr marL="2438062" indent="0">
              <a:buNone/>
              <a:defRPr sz="1200"/>
            </a:lvl5pPr>
            <a:lvl6pPr marL="3047577" indent="0">
              <a:buNone/>
              <a:defRPr sz="1200"/>
            </a:lvl6pPr>
            <a:lvl7pPr marL="3657093" indent="0">
              <a:buNone/>
              <a:defRPr sz="1200"/>
            </a:lvl7pPr>
            <a:lvl8pPr marL="4266608" indent="0">
              <a:buNone/>
              <a:defRPr sz="1200"/>
            </a:lvl8pPr>
            <a:lvl9pPr marL="4876123" indent="0">
              <a:buNone/>
              <a:defRPr sz="1200"/>
            </a:lvl9pPr>
          </a:lstStyle>
          <a:p>
            <a:pPr lvl="0"/>
            <a:r>
              <a:rPr lang="lt-LT"/>
              <a:t>Redaguokite šablono teksto stilius</a:t>
            </a:r>
          </a:p>
        </p:txBody>
      </p:sp>
      <p:sp>
        <p:nvSpPr>
          <p:cNvPr id="5" name="Datos vietos rezervavimo ženklas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EF6DB-CA04-4B55-9157-6E35C793C94C}" type="datetimeFigureOut">
              <a:rPr lang="lt-LT" smtClean="0">
                <a:solidFill>
                  <a:srgbClr val="000000">
                    <a:tint val="75000"/>
                  </a:srgbClr>
                </a:solidFill>
              </a:rPr>
              <a:pPr/>
              <a:t>2023-10-08</a:t>
            </a:fld>
            <a:endParaRPr lang="lt-LT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Poraštės vietos rezervavimo ženklas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www.website.com / Page description or Note goes here</a:t>
            </a:r>
            <a:endParaRPr lang="en-US" dirty="0"/>
          </a:p>
        </p:txBody>
      </p:sp>
      <p:sp>
        <p:nvSpPr>
          <p:cNvPr id="7" name="Skaidrės numerio vietos rezervavimo ženklas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&lt;#&gt;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7077279"/>
      </p:ext>
    </p:extLst>
  </p:cSld>
  <p:clrMapOvr>
    <a:masterClrMapping/>
  </p:clrMapOvr>
  <p:hf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8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o vietos rezervavimo ženklas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430" tIns="45715" rIns="91430" bIns="45715" rtlCol="0" anchor="ctr">
            <a:normAutofit/>
          </a:bodyPr>
          <a:lstStyle/>
          <a:p>
            <a:r>
              <a:rPr lang="lt-LT" dirty="0"/>
              <a:t>Spustelėję </a:t>
            </a:r>
            <a:r>
              <a:rPr lang="lt-LT" dirty="0" err="1"/>
              <a:t>redag</a:t>
            </a:r>
            <a:r>
              <a:rPr lang="lt-LT" dirty="0"/>
              <a:t>. ruoš. pavad. stilių</a:t>
            </a:r>
          </a:p>
        </p:txBody>
      </p:sp>
      <p:sp>
        <p:nvSpPr>
          <p:cNvPr id="3" name="Teksto vietos rezervavimo ženklas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30" tIns="45715" rIns="91430" bIns="45715" rtlCol="0">
            <a:normAutofit/>
          </a:bodyPr>
          <a:lstStyle/>
          <a:p>
            <a:pPr lvl="0"/>
            <a:r>
              <a:rPr lang="lt-LT"/>
              <a:t>Spustelėję redag. ruoš. teksto stilių</a:t>
            </a:r>
          </a:p>
          <a:p>
            <a:pPr lvl="1"/>
            <a:r>
              <a:rPr lang="lt-LT"/>
              <a:t>Antras lygmuo</a:t>
            </a:r>
          </a:p>
          <a:p>
            <a:pPr lvl="2"/>
            <a:r>
              <a:rPr lang="lt-LT"/>
              <a:t>Trečias lygmuo</a:t>
            </a:r>
          </a:p>
          <a:p>
            <a:pPr lvl="3"/>
            <a:r>
              <a:rPr lang="lt-LT"/>
              <a:t>Ketvirtas lygmuo</a:t>
            </a:r>
          </a:p>
          <a:p>
            <a:pPr lvl="4"/>
            <a:r>
              <a:rPr lang="lt-LT"/>
              <a:t>Penktas lygmuo</a:t>
            </a:r>
          </a:p>
        </p:txBody>
      </p:sp>
      <p:sp>
        <p:nvSpPr>
          <p:cNvPr id="4" name="Datos vietos rezervavimo ženklas 3"/>
          <p:cNvSpPr>
            <a:spLocks noGrp="1"/>
          </p:cNvSpPr>
          <p:nvPr>
            <p:ph type="dt" sz="half" idx="2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 vert="horz" lIns="91430" tIns="45715" rIns="91430" bIns="45715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4EF6DB-CA04-4B55-9157-6E35C793C94C}" type="datetimeFigureOut">
              <a:rPr lang="lt-LT" smtClean="0">
                <a:solidFill>
                  <a:srgbClr val="000000">
                    <a:tint val="75000"/>
                  </a:srgbClr>
                </a:solidFill>
              </a:rPr>
              <a:pPr/>
              <a:t>2023-10-08</a:t>
            </a:fld>
            <a:endParaRPr lang="lt-LT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Poraštės vietos rezervavimo ženklas 4"/>
          <p:cNvSpPr>
            <a:spLocks noGrp="1"/>
          </p:cNvSpPr>
          <p:nvPr>
            <p:ph type="ftr" sz="quarter" idx="3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 vert="horz" lIns="91430" tIns="45715" rIns="91430" bIns="45715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www.website.com / Page description or Note goes here</a:t>
            </a:r>
            <a:endParaRPr lang="en-US" dirty="0"/>
          </a:p>
        </p:txBody>
      </p:sp>
      <p:sp>
        <p:nvSpPr>
          <p:cNvPr id="6" name="Skaidrės numerio vietos rezervavimo ženklas 5"/>
          <p:cNvSpPr>
            <a:spLocks noGrp="1"/>
          </p:cNvSpPr>
          <p:nvPr>
            <p:ph type="sldNum" sz="quarter" idx="4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 vert="horz" lIns="91430" tIns="45715" rIns="91430" bIns="45715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&lt;#&gt;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77483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9" r:id="rId1"/>
    <p:sldLayoutId id="2147483790" r:id="rId2"/>
    <p:sldLayoutId id="2147483791" r:id="rId3"/>
    <p:sldLayoutId id="2147483792" r:id="rId4"/>
    <p:sldLayoutId id="2147483793" r:id="rId5"/>
    <p:sldLayoutId id="2147483794" r:id="rId6"/>
    <p:sldLayoutId id="2147483795" r:id="rId7"/>
    <p:sldLayoutId id="2147483796" r:id="rId8"/>
    <p:sldLayoutId id="2147483797" r:id="rId9"/>
    <p:sldLayoutId id="2147483798" r:id="rId10"/>
    <p:sldLayoutId id="2147483799" r:id="rId11"/>
    <p:sldLayoutId id="2147483800" r:id="rId12"/>
    <p:sldLayoutId id="2147483811" r:id="rId13"/>
    <p:sldLayoutId id="2147483766" r:id="rId14"/>
    <p:sldLayoutId id="2147483731" r:id="rId15"/>
    <p:sldLayoutId id="2147483728" r:id="rId16"/>
  </p:sldLayoutIdLst>
  <p:hf hdr="0" ftr="0" dt="0"/>
  <p:txStyles>
    <p:titleStyle>
      <a:lvl1pPr algn="ctr" defTabSz="1219031" rtl="0" eaLnBrk="1" latinLnBrk="0" hangingPunct="1"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37" indent="-457137" algn="l" defTabSz="1219031" rtl="0" eaLnBrk="1" latinLnBrk="0" hangingPunct="1">
        <a:spcBef>
          <a:spcPct val="20000"/>
        </a:spcBef>
        <a:buFont typeface="Arial" panose="020B0604020202020204" pitchFamily="34" charset="0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462" indent="-380946" algn="l" defTabSz="1219031" rtl="0" eaLnBrk="1" latinLnBrk="0" hangingPunct="1">
        <a:spcBef>
          <a:spcPct val="20000"/>
        </a:spcBef>
        <a:buFont typeface="Arial" panose="020B0604020202020204" pitchFamily="34" charset="0"/>
        <a:buChar char="–"/>
        <a:defRPr sz="3733" kern="1200">
          <a:solidFill>
            <a:schemeClr val="tx1"/>
          </a:solidFill>
          <a:latin typeface="+mn-lt"/>
          <a:ea typeface="+mn-ea"/>
          <a:cs typeface="+mn-cs"/>
        </a:defRPr>
      </a:lvl2pPr>
      <a:lvl3pPr marL="1523789" indent="-304758" algn="l" defTabSz="1219031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304" indent="-304758" algn="l" defTabSz="1219031" rtl="0" eaLnBrk="1" latinLnBrk="0" hangingPunct="1">
        <a:spcBef>
          <a:spcPct val="20000"/>
        </a:spcBef>
        <a:buFont typeface="Arial" panose="020B0604020202020204" pitchFamily="34" charset="0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2819" indent="-304758" algn="l" defTabSz="1219031" rtl="0" eaLnBrk="1" latinLnBrk="0" hangingPunct="1">
        <a:spcBef>
          <a:spcPct val="20000"/>
        </a:spcBef>
        <a:buFont typeface="Arial" panose="020B0604020202020204" pitchFamily="34" charset="0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335" indent="-304758" algn="l" defTabSz="1219031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1850" indent="-304758" algn="l" defTabSz="1219031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366" indent="-304758" algn="l" defTabSz="1219031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0881" indent="-304758" algn="l" defTabSz="1219031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lt-LT"/>
      </a:defPPr>
      <a:lvl1pPr marL="0" algn="l" defTabSz="1219031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15" algn="l" defTabSz="1219031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031" algn="l" defTabSz="1219031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546" algn="l" defTabSz="1219031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062" algn="l" defTabSz="1219031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577" algn="l" defTabSz="1219031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093" algn="l" defTabSz="1219031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608" algn="l" defTabSz="1219031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123" algn="l" defTabSz="1219031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4" Type="http://schemas.openxmlformats.org/officeDocument/2006/relationships/image" Target="../media/image3.sv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4" Type="http://schemas.openxmlformats.org/officeDocument/2006/relationships/image" Target="../media/image47.sv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onsilium.europa.eu/lt/infographics/accessibility/" TargetMode="External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eur-lex.europa.eu/legal-content/LT/TXT/PDF/?uri=CELEX:32019L0882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e-seimas.lrs.lt/portal/legalAct/lt/TAD/41fe50327d1e11edbdcebd68a7a0df7e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sv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12" Type="http://schemas.openxmlformats.org/officeDocument/2006/relationships/image" Target="../media/image17.sv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1.svg"/><Relationship Id="rId11" Type="http://schemas.openxmlformats.org/officeDocument/2006/relationships/image" Target="../media/image16.png"/><Relationship Id="rId5" Type="http://schemas.openxmlformats.org/officeDocument/2006/relationships/image" Target="../media/image10.png"/><Relationship Id="rId10" Type="http://schemas.openxmlformats.org/officeDocument/2006/relationships/image" Target="../media/image15.svg"/><Relationship Id="rId4" Type="http://schemas.openxmlformats.org/officeDocument/2006/relationships/image" Target="../media/image9.svg"/><Relationship Id="rId9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svg"/><Relationship Id="rId13" Type="http://schemas.openxmlformats.org/officeDocument/2006/relationships/image" Target="../media/image16.png"/><Relationship Id="rId3" Type="http://schemas.openxmlformats.org/officeDocument/2006/relationships/image" Target="../media/image14.png"/><Relationship Id="rId7" Type="http://schemas.openxmlformats.org/officeDocument/2006/relationships/image" Target="../media/image20.png"/><Relationship Id="rId12" Type="http://schemas.openxmlformats.org/officeDocument/2006/relationships/image" Target="../media/image25.svg"/><Relationship Id="rId2" Type="http://schemas.openxmlformats.org/officeDocument/2006/relationships/notesSlide" Target="../notesSlides/notesSlide5.xml"/><Relationship Id="rId16" Type="http://schemas.openxmlformats.org/officeDocument/2006/relationships/image" Target="../media/image13.sv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9.svg"/><Relationship Id="rId11" Type="http://schemas.openxmlformats.org/officeDocument/2006/relationships/image" Target="../media/image24.png"/><Relationship Id="rId5" Type="http://schemas.openxmlformats.org/officeDocument/2006/relationships/image" Target="../media/image18.png"/><Relationship Id="rId15" Type="http://schemas.openxmlformats.org/officeDocument/2006/relationships/image" Target="../media/image12.png"/><Relationship Id="rId10" Type="http://schemas.openxmlformats.org/officeDocument/2006/relationships/image" Target="../media/image23.svg"/><Relationship Id="rId4" Type="http://schemas.openxmlformats.org/officeDocument/2006/relationships/image" Target="../media/image15.svg"/><Relationship Id="rId9" Type="http://schemas.openxmlformats.org/officeDocument/2006/relationships/image" Target="../media/image22.png"/><Relationship Id="rId14" Type="http://schemas.openxmlformats.org/officeDocument/2006/relationships/image" Target="../media/image17.sv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svg"/><Relationship Id="rId13" Type="http://schemas.openxmlformats.org/officeDocument/2006/relationships/image" Target="../media/image36.png"/><Relationship Id="rId3" Type="http://schemas.openxmlformats.org/officeDocument/2006/relationships/image" Target="../media/image26.png"/><Relationship Id="rId7" Type="http://schemas.openxmlformats.org/officeDocument/2006/relationships/image" Target="../media/image30.png"/><Relationship Id="rId12" Type="http://schemas.openxmlformats.org/officeDocument/2006/relationships/image" Target="../media/image35.sv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9.svg"/><Relationship Id="rId11" Type="http://schemas.openxmlformats.org/officeDocument/2006/relationships/image" Target="../media/image34.png"/><Relationship Id="rId5" Type="http://schemas.openxmlformats.org/officeDocument/2006/relationships/image" Target="../media/image28.png"/><Relationship Id="rId10" Type="http://schemas.openxmlformats.org/officeDocument/2006/relationships/image" Target="../media/image33.svg"/><Relationship Id="rId4" Type="http://schemas.openxmlformats.org/officeDocument/2006/relationships/image" Target="../media/image27.svg"/><Relationship Id="rId9" Type="http://schemas.openxmlformats.org/officeDocument/2006/relationships/image" Target="../media/image32.png"/><Relationship Id="rId14" Type="http://schemas.openxmlformats.org/officeDocument/2006/relationships/image" Target="../media/image37.sv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svg"/><Relationship Id="rId3" Type="http://schemas.openxmlformats.org/officeDocument/2006/relationships/image" Target="../media/image38.png"/><Relationship Id="rId7" Type="http://schemas.openxmlformats.org/officeDocument/2006/relationships/image" Target="../media/image4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41.svg"/><Relationship Id="rId5" Type="http://schemas.openxmlformats.org/officeDocument/2006/relationships/image" Target="../media/image40.png"/><Relationship Id="rId10" Type="http://schemas.openxmlformats.org/officeDocument/2006/relationships/image" Target="../media/image45.svg"/><Relationship Id="rId4" Type="http://schemas.openxmlformats.org/officeDocument/2006/relationships/image" Target="../media/image39.svg"/><Relationship Id="rId9" Type="http://schemas.openxmlformats.org/officeDocument/2006/relationships/image" Target="../media/image44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907A7BE5-EBE8-406C-A0E4-A9CA3D3CF448}"/>
              </a:ext>
            </a:extLst>
          </p:cNvPr>
          <p:cNvSpPr/>
          <p:nvPr/>
        </p:nvSpPr>
        <p:spPr>
          <a:xfrm>
            <a:off x="-1" y="0"/>
            <a:ext cx="12192000" cy="6858000"/>
          </a:xfrm>
          <a:prstGeom prst="rect">
            <a:avLst/>
          </a:prstGeom>
          <a:solidFill>
            <a:schemeClr val="bg2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" name="Grafinis elementas 3">
            <a:extLst>
              <a:ext uri="{FF2B5EF4-FFF2-40B4-BE49-F238E27FC236}">
                <a16:creationId xmlns:a16="http://schemas.microsoft.com/office/drawing/2014/main" id="{F7F4805D-E9F9-4CE3-AFE7-D9BB7BD80AE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t="3955" r="6866" b="27900"/>
          <a:stretch/>
        </p:blipFill>
        <p:spPr>
          <a:xfrm>
            <a:off x="3703280" y="-1"/>
            <a:ext cx="8488719" cy="6858001"/>
          </a:xfrm>
          <a:prstGeom prst="rect">
            <a:avLst/>
          </a:prstGeom>
        </p:spPr>
      </p:pic>
      <p:pic>
        <p:nvPicPr>
          <p:cNvPr id="6" name="Grafinis elementas 5">
            <a:extLst>
              <a:ext uri="{FF2B5EF4-FFF2-40B4-BE49-F238E27FC236}">
                <a16:creationId xmlns:a16="http://schemas.microsoft.com/office/drawing/2014/main" id="{302ED5E2-AAAB-425F-A5A2-39E2CBEEC0D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282266" y="5342862"/>
            <a:ext cx="3421014" cy="1042244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16D36C89-9AE5-4594-A212-A3008CC9B7EE}"/>
              </a:ext>
            </a:extLst>
          </p:cNvPr>
          <p:cNvSpPr txBox="1"/>
          <p:nvPr/>
        </p:nvSpPr>
        <p:spPr>
          <a:xfrm>
            <a:off x="2263390" y="914241"/>
            <a:ext cx="7874906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lt-LT" sz="6000" dirty="0">
                <a:latin typeface="Arial" panose="020B0604020202020204" pitchFamily="34" charset="0"/>
                <a:cs typeface="Arial" panose="020B0604020202020204" pitchFamily="34" charset="0"/>
              </a:rPr>
              <a:t>Prieinamumo direktyvos įgyvendinimas Lietuvoje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A9C7012-AC00-4588-A711-0CB9A2003AA8}"/>
              </a:ext>
            </a:extLst>
          </p:cNvPr>
          <p:cNvSpPr txBox="1"/>
          <p:nvPr/>
        </p:nvSpPr>
        <p:spPr>
          <a:xfrm>
            <a:off x="6096000" y="5342862"/>
            <a:ext cx="564450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t-LT" sz="2000" dirty="0">
                <a:latin typeface="Arial" panose="020B0604020202020204" pitchFamily="34" charset="0"/>
                <a:cs typeface="Arial" panose="020B0604020202020204" pitchFamily="34" charset="0"/>
              </a:rPr>
              <a:t>Svajūnė Sirvydytė, patarėja</a:t>
            </a:r>
          </a:p>
          <a:p>
            <a:r>
              <a:rPr lang="lt-LT" sz="2000" dirty="0">
                <a:latin typeface="Arial" panose="020B0604020202020204" pitchFamily="34" charset="0"/>
                <a:cs typeface="Arial" panose="020B0604020202020204" pitchFamily="34" charset="0"/>
              </a:rPr>
              <a:t>Horizontalios politikos ir projektų valdymo grupė</a:t>
            </a:r>
          </a:p>
        </p:txBody>
      </p:sp>
    </p:spTree>
    <p:extLst>
      <p:ext uri="{BB962C8B-B14F-4D97-AF65-F5344CB8AC3E}">
        <p14:creationId xmlns:p14="http://schemas.microsoft.com/office/powerpoint/2010/main" val="327598955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>
            <a:extLst>
              <a:ext uri="{FF2B5EF4-FFF2-40B4-BE49-F238E27FC236}">
                <a16:creationId xmlns:a16="http://schemas.microsoft.com/office/drawing/2014/main" id="{DEABA5E9-D4F8-D44E-A1EC-959A80F6C7FE}"/>
              </a:ext>
            </a:extLst>
          </p:cNvPr>
          <p:cNvSpPr/>
          <p:nvPr/>
        </p:nvSpPr>
        <p:spPr>
          <a:xfrm>
            <a:off x="4229592" y="3047071"/>
            <a:ext cx="3343372" cy="3272603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3500000" scaled="1"/>
            <a:tileRect/>
          </a:gradFill>
          <a:ln w="38100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tx1"/>
                </a:solidFill>
              </a:ln>
              <a:noFill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5AB7B63-6A5A-9585-CC5F-A638BE6D231D}"/>
              </a:ext>
            </a:extLst>
          </p:cNvPr>
          <p:cNvSpPr txBox="1"/>
          <p:nvPr/>
        </p:nvSpPr>
        <p:spPr>
          <a:xfrm>
            <a:off x="3766984" y="1919408"/>
            <a:ext cx="370198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t-LT" sz="2000" b="1" dirty="0"/>
              <a:t>Socialinės apsaugos ir darbo ministerija </a:t>
            </a:r>
            <a:r>
              <a:rPr lang="lt-LT" sz="2000" dirty="0"/>
              <a:t>formuoja valstybės politiką, o </a:t>
            </a:r>
            <a:r>
              <a:rPr lang="lt-LT" sz="2000" b="1" dirty="0"/>
              <a:t>kitos ministerijos </a:t>
            </a:r>
            <a:r>
              <a:rPr lang="lt-LT" sz="2000" dirty="0"/>
              <a:t>dalyvauja.</a:t>
            </a:r>
            <a:endParaRPr lang="en-US" sz="20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D0F3369-A09D-B198-F469-8F59E822F265}"/>
              </a:ext>
            </a:extLst>
          </p:cNvPr>
          <p:cNvSpPr txBox="1"/>
          <p:nvPr/>
        </p:nvSpPr>
        <p:spPr>
          <a:xfrm>
            <a:off x="1153162" y="4043171"/>
            <a:ext cx="3222594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t-LT" sz="2000" b="1" dirty="0"/>
              <a:t>Neįgaliųjų reikalų departamentas, Lietuvos Bankas, Lietuvos audiosensorinė biblioteka, neįgaliųjų nevyriausybinės organizacijos </a:t>
            </a:r>
            <a:r>
              <a:rPr lang="lt-LT" sz="2000" dirty="0"/>
              <a:t>teikia metodinę pagalbą (rekomendacines konsultacijas).</a:t>
            </a:r>
            <a:endParaRPr lang="en-US" sz="20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D1D862E-2E7D-BA99-0DC6-0879EA4C0A4B}"/>
              </a:ext>
            </a:extLst>
          </p:cNvPr>
          <p:cNvSpPr txBox="1"/>
          <p:nvPr/>
        </p:nvSpPr>
        <p:spPr>
          <a:xfrm>
            <a:off x="7719127" y="3242847"/>
            <a:ext cx="426739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t-LT" sz="2000" b="1" dirty="0"/>
              <a:t>Rinkos priežiūros institucijos </a:t>
            </a:r>
            <a:r>
              <a:rPr lang="lt-LT" sz="2000" dirty="0"/>
              <a:t>užtikrina, kad rinkai būtų pateikiami tik prieinamumo reikalavimus atitinkantys gaminiai ir paslaugos, nagrinėja skundus, teikia metodinę pagalbą ekonominės veiklos vykdytojams. </a:t>
            </a:r>
            <a:endParaRPr lang="en-US" sz="2000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2859030-E7C1-FB63-5144-19E1D1032BE4}"/>
              </a:ext>
            </a:extLst>
          </p:cNvPr>
          <p:cNvSpPr/>
          <p:nvPr/>
        </p:nvSpPr>
        <p:spPr>
          <a:xfrm flipH="1">
            <a:off x="0" y="592988"/>
            <a:ext cx="254000" cy="78483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2F8CD51-C5FC-A977-41C3-0CDF57544FCA}"/>
              </a:ext>
            </a:extLst>
          </p:cNvPr>
          <p:cNvSpPr txBox="1"/>
          <p:nvPr/>
        </p:nvSpPr>
        <p:spPr>
          <a:xfrm>
            <a:off x="612558" y="456985"/>
            <a:ext cx="11010691" cy="132343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lt-LT" sz="4000" spc="200" dirty="0">
                <a:latin typeface="Arial" panose="020B0604020202020204" pitchFamily="34" charset="0"/>
                <a:ea typeface="Montserrat Black" charset="0"/>
                <a:cs typeface="Arial" panose="020B0604020202020204" pitchFamily="34" charset="0"/>
              </a:rPr>
              <a:t>Gaminių ir paslaugų prieinamumo politika Lietuvoje</a:t>
            </a:r>
            <a:endParaRPr lang="en-US" sz="4000" spc="200" dirty="0">
              <a:latin typeface="Arial" panose="020B0604020202020204" pitchFamily="34" charset="0"/>
              <a:ea typeface="Montserrat Black" charset="0"/>
              <a:cs typeface="Arial" panose="020B0604020202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7F23F21-B1B2-C6F9-9491-9C6A377548B0}"/>
              </a:ext>
            </a:extLst>
          </p:cNvPr>
          <p:cNvSpPr txBox="1"/>
          <p:nvPr/>
        </p:nvSpPr>
        <p:spPr>
          <a:xfrm>
            <a:off x="4521919" y="3531443"/>
            <a:ext cx="2714919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lt-LT" sz="2000" b="1" dirty="0"/>
              <a:t>Gaminių ir paslaugų prieinamumo klausimų koordinavimo komisija </a:t>
            </a:r>
            <a:r>
              <a:rPr lang="lt-LT" sz="2000" dirty="0"/>
              <a:t>– patariamoji institucija. Teikia pasiūlymus dėl gaminių ir paslaugų prieinamumo valstybės politikos. </a:t>
            </a:r>
            <a:endParaRPr lang="en-US" sz="20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97BF112-E995-1FBB-7E64-8974843CB348}"/>
              </a:ext>
            </a:extLst>
          </p:cNvPr>
          <p:cNvSpPr txBox="1"/>
          <p:nvPr/>
        </p:nvSpPr>
        <p:spPr>
          <a:xfrm>
            <a:off x="7236838" y="5682442"/>
            <a:ext cx="33433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t-LT" sz="2000" b="1" dirty="0"/>
              <a:t>Mokslo ir studijų institucijos, verslo asociacijos.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139647257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TextBox 68">
            <a:extLst>
              <a:ext uri="{FF2B5EF4-FFF2-40B4-BE49-F238E27FC236}">
                <a16:creationId xmlns:a16="http://schemas.microsoft.com/office/drawing/2014/main" id="{6F69ADA8-D4E4-45D7-93CC-294CF915E63A}"/>
              </a:ext>
            </a:extLst>
          </p:cNvPr>
          <p:cNvSpPr txBox="1"/>
          <p:nvPr/>
        </p:nvSpPr>
        <p:spPr>
          <a:xfrm>
            <a:off x="618066" y="897365"/>
            <a:ext cx="10583334" cy="48045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>
              <a:lnSpc>
                <a:spcPts val="2700"/>
              </a:lnSpc>
            </a:pPr>
            <a:r>
              <a:rPr lang="lt-LT" sz="4400" spc="200" dirty="0">
                <a:latin typeface="Arial" panose="020B0604020202020204" pitchFamily="34" charset="0"/>
                <a:ea typeface="Montserrat Black" charset="0"/>
                <a:cs typeface="Arial" panose="020B0604020202020204" pitchFamily="34" charset="0"/>
              </a:rPr>
              <a:t>Rinkos priežiūros institucijos</a:t>
            </a:r>
            <a:endParaRPr lang="en-US" sz="4400" spc="200" dirty="0">
              <a:latin typeface="Arial" panose="020B0604020202020204" pitchFamily="34" charset="0"/>
              <a:ea typeface="Montserrat Black" charset="0"/>
              <a:cs typeface="Arial" panose="020B0604020202020204" pitchFamily="34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AB96DF4-AFFF-41A1-8E9A-805A4DF74D97}"/>
              </a:ext>
            </a:extLst>
          </p:cNvPr>
          <p:cNvSpPr/>
          <p:nvPr/>
        </p:nvSpPr>
        <p:spPr>
          <a:xfrm flipH="1">
            <a:off x="0" y="592988"/>
            <a:ext cx="254000" cy="78483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9785C238-2B61-2DEE-849D-52041C024CA1}"/>
              </a:ext>
            </a:extLst>
          </p:cNvPr>
          <p:cNvSpPr/>
          <p:nvPr/>
        </p:nvSpPr>
        <p:spPr>
          <a:xfrm>
            <a:off x="721922" y="2013150"/>
            <a:ext cx="2557318" cy="4248502"/>
          </a:xfrm>
          <a:prstGeom prst="rect">
            <a:avLst/>
          </a:prstGeom>
          <a:gradFill flip="none" rotWithShape="1">
            <a:gsLst>
              <a:gs pos="0">
                <a:srgbClr val="FFFF66">
                  <a:tint val="66000"/>
                  <a:satMod val="160000"/>
                </a:srgbClr>
              </a:gs>
              <a:gs pos="50000">
                <a:srgbClr val="FFFF66">
                  <a:tint val="44500"/>
                  <a:satMod val="160000"/>
                </a:srgbClr>
              </a:gs>
              <a:gs pos="100000">
                <a:srgbClr val="FFFF66">
                  <a:tint val="23500"/>
                  <a:satMod val="160000"/>
                </a:srgbClr>
              </a:gs>
            </a:gsLst>
            <a:lin ang="13500000" scaled="1"/>
            <a:tileRect/>
          </a:gradFill>
          <a:ln w="127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DF09B98D-1703-C49E-0EB8-68EFD5437033}"/>
              </a:ext>
            </a:extLst>
          </p:cNvPr>
          <p:cNvSpPr/>
          <p:nvPr/>
        </p:nvSpPr>
        <p:spPr>
          <a:xfrm>
            <a:off x="3543736" y="2013150"/>
            <a:ext cx="2557318" cy="4248502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accent6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6">
                  <a:lumMod val="60000"/>
                  <a:lumOff val="40000"/>
                  <a:tint val="23500"/>
                  <a:satMod val="160000"/>
                </a:schemeClr>
              </a:gs>
            </a:gsLst>
            <a:lin ang="13500000" scaled="1"/>
            <a:tileRect/>
          </a:gradFill>
          <a:ln w="127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9AB6F28-85A2-69BA-1180-46FE96742640}"/>
              </a:ext>
            </a:extLst>
          </p:cNvPr>
          <p:cNvSpPr/>
          <p:nvPr/>
        </p:nvSpPr>
        <p:spPr>
          <a:xfrm>
            <a:off x="6430546" y="2013149"/>
            <a:ext cx="2557318" cy="4248502"/>
          </a:xfrm>
          <a:prstGeom prst="rect">
            <a:avLst/>
          </a:prstGeom>
          <a:gradFill flip="none" rotWithShape="1">
            <a:gsLst>
              <a:gs pos="0">
                <a:srgbClr val="92D050">
                  <a:tint val="66000"/>
                  <a:satMod val="160000"/>
                </a:srgbClr>
              </a:gs>
              <a:gs pos="50000">
                <a:srgbClr val="92D050">
                  <a:tint val="44500"/>
                  <a:satMod val="160000"/>
                </a:srgbClr>
              </a:gs>
              <a:gs pos="100000">
                <a:srgbClr val="92D050">
                  <a:tint val="23500"/>
                  <a:satMod val="160000"/>
                </a:srgbClr>
              </a:gs>
            </a:gsLst>
            <a:lin ang="13500000" scaled="1"/>
            <a:tileRect/>
          </a:gradFill>
          <a:ln w="127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6A984DA-834C-BA04-35E4-2D2B736F10F6}"/>
              </a:ext>
            </a:extLst>
          </p:cNvPr>
          <p:cNvSpPr/>
          <p:nvPr/>
        </p:nvSpPr>
        <p:spPr>
          <a:xfrm>
            <a:off x="9279061" y="2013150"/>
            <a:ext cx="2557318" cy="4248501"/>
          </a:xfrm>
          <a:prstGeom prst="rect">
            <a:avLst/>
          </a:prstGeom>
          <a:gradFill flip="none" rotWithShape="1">
            <a:gsLst>
              <a:gs pos="0">
                <a:srgbClr val="FF3300">
                  <a:tint val="66000"/>
                  <a:satMod val="160000"/>
                </a:srgbClr>
              </a:gs>
              <a:gs pos="50000">
                <a:srgbClr val="FF3300">
                  <a:tint val="44500"/>
                  <a:satMod val="160000"/>
                </a:srgbClr>
              </a:gs>
              <a:gs pos="100000">
                <a:srgbClr val="FF3300">
                  <a:tint val="23500"/>
                  <a:satMod val="160000"/>
                </a:srgbClr>
              </a:gs>
            </a:gsLst>
            <a:lin ang="13500000" scaled="1"/>
            <a:tileRect/>
          </a:gradFill>
          <a:ln w="127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51D5D27-9E2C-2E41-12D2-C2BA732B349E}"/>
              </a:ext>
            </a:extLst>
          </p:cNvPr>
          <p:cNvSpPr txBox="1"/>
          <p:nvPr/>
        </p:nvSpPr>
        <p:spPr>
          <a:xfrm>
            <a:off x="848116" y="2113756"/>
            <a:ext cx="236612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t-LT" sz="2400" dirty="0">
                <a:latin typeface="Arial" panose="020B0604020202020204" pitchFamily="34" charset="0"/>
                <a:cs typeface="Arial" panose="020B0604020202020204" pitchFamily="34" charset="0"/>
              </a:rPr>
              <a:t>Valstybinė vartotojų teisių apsaugos tarnyba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AFE3E9F-F29F-C253-5724-81B9B7861E06}"/>
              </a:ext>
            </a:extLst>
          </p:cNvPr>
          <p:cNvSpPr txBox="1"/>
          <p:nvPr/>
        </p:nvSpPr>
        <p:spPr>
          <a:xfrm>
            <a:off x="3696631" y="2114645"/>
            <a:ext cx="236612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t-LT" sz="2400" dirty="0">
                <a:latin typeface="Arial" panose="020B0604020202020204" pitchFamily="34" charset="0"/>
                <a:cs typeface="Arial" panose="020B0604020202020204" pitchFamily="34" charset="0"/>
              </a:rPr>
              <a:t>Lietuvos transporto saugos administracija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F5AB211-21CE-FE83-B042-1DD9E47A53F9}"/>
              </a:ext>
            </a:extLst>
          </p:cNvPr>
          <p:cNvSpPr txBox="1"/>
          <p:nvPr/>
        </p:nvSpPr>
        <p:spPr>
          <a:xfrm>
            <a:off x="6583441" y="2115534"/>
            <a:ext cx="236612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t-LT" sz="2400" dirty="0">
                <a:latin typeface="Arial" panose="020B0604020202020204" pitchFamily="34" charset="0"/>
                <a:cs typeface="Arial" panose="020B0604020202020204" pitchFamily="34" charset="0"/>
              </a:rPr>
              <a:t>Lietuvos Respublikos ryšių reguliavimo tarnyba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7B022BB-6E32-10D1-FB6D-D80A4D585552}"/>
              </a:ext>
            </a:extLst>
          </p:cNvPr>
          <p:cNvSpPr txBox="1"/>
          <p:nvPr/>
        </p:nvSpPr>
        <p:spPr>
          <a:xfrm>
            <a:off x="9374656" y="2100538"/>
            <a:ext cx="236612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t-LT" sz="2400" dirty="0">
                <a:latin typeface="Arial" panose="020B0604020202020204" pitchFamily="34" charset="0"/>
                <a:cs typeface="Arial" panose="020B0604020202020204" pitchFamily="34" charset="0"/>
              </a:rPr>
              <a:t>Lietuvos radijo ir televizijos komisija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B6C98052-F7D6-0FD1-D641-CA452C1D3EAF}"/>
              </a:ext>
            </a:extLst>
          </p:cNvPr>
          <p:cNvSpPr txBox="1"/>
          <p:nvPr/>
        </p:nvSpPr>
        <p:spPr>
          <a:xfrm>
            <a:off x="828969" y="3683416"/>
            <a:ext cx="235151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t-LT" dirty="0"/>
              <a:t>Kompiuteriai ir kiti interaktyvieji įrenginiai, savitarnos terminalai, elektroninės skaityklės, bankų paslaugos, elektroninės knygos, elektroninė prekyba. </a:t>
            </a:r>
            <a:endParaRPr lang="en-US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263F2C3D-8F9F-B894-F7B2-FB79B0208574}"/>
              </a:ext>
            </a:extLst>
          </p:cNvPr>
          <p:cNvSpPr txBox="1"/>
          <p:nvPr/>
        </p:nvSpPr>
        <p:spPr>
          <a:xfrm>
            <a:off x="3646639" y="3968346"/>
            <a:ext cx="235151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t-LT" dirty="0"/>
              <a:t>Transporto paslaugų elementai.</a:t>
            </a:r>
            <a:endParaRPr lang="en-US" dirty="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9DF0F7B1-4B00-3186-E2C5-D808555B0A5A}"/>
              </a:ext>
            </a:extLst>
          </p:cNvPr>
          <p:cNvSpPr txBox="1"/>
          <p:nvPr/>
        </p:nvSpPr>
        <p:spPr>
          <a:xfrm>
            <a:off x="9374656" y="3768291"/>
            <a:ext cx="2351511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t-LT" dirty="0"/>
              <a:t>Interaktyvieji įrenginiai prieigai prie audiovizualinės žiniasklaidos, prieigos prie audiovizualinės žiniasklaidos paslaugos.</a:t>
            </a:r>
            <a:endParaRPr lang="en-US" dirty="0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3D6C7DED-4139-B8B2-B756-F9A49C4666A1}"/>
              </a:ext>
            </a:extLst>
          </p:cNvPr>
          <p:cNvSpPr txBox="1"/>
          <p:nvPr/>
        </p:nvSpPr>
        <p:spPr>
          <a:xfrm>
            <a:off x="6590749" y="4260733"/>
            <a:ext cx="235151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t-LT" dirty="0"/>
              <a:t>Elektron</a:t>
            </a:r>
            <a:r>
              <a:rPr lang="en-US" dirty="0"/>
              <a:t>in</a:t>
            </a:r>
            <a:r>
              <a:rPr lang="lt-LT" dirty="0"/>
              <a:t>ių ryšių paslaugos.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539015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TextBox 68">
            <a:extLst>
              <a:ext uri="{FF2B5EF4-FFF2-40B4-BE49-F238E27FC236}">
                <a16:creationId xmlns:a16="http://schemas.microsoft.com/office/drawing/2014/main" id="{6F69ADA8-D4E4-45D7-93CC-294CF915E63A}"/>
              </a:ext>
            </a:extLst>
          </p:cNvPr>
          <p:cNvSpPr txBox="1"/>
          <p:nvPr/>
        </p:nvSpPr>
        <p:spPr>
          <a:xfrm>
            <a:off x="618066" y="897365"/>
            <a:ext cx="10583334" cy="48045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>
              <a:lnSpc>
                <a:spcPts val="2700"/>
              </a:lnSpc>
            </a:pPr>
            <a:r>
              <a:rPr lang="lt-LT" sz="4400" spc="200" dirty="0">
                <a:latin typeface="Arial" panose="020B0604020202020204" pitchFamily="34" charset="0"/>
                <a:ea typeface="Montserrat Black" charset="0"/>
                <a:cs typeface="Arial" panose="020B0604020202020204" pitchFamily="34" charset="0"/>
              </a:rPr>
              <a:t>Kuo ypatinga ši direktyva?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AB96DF4-AFFF-41A1-8E9A-805A4DF74D97}"/>
              </a:ext>
            </a:extLst>
          </p:cNvPr>
          <p:cNvSpPr/>
          <p:nvPr/>
        </p:nvSpPr>
        <p:spPr>
          <a:xfrm flipH="1">
            <a:off x="0" y="592988"/>
            <a:ext cx="254000" cy="78483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B35E7B9-DA7E-E164-D1BB-C140BC3E93F0}"/>
              </a:ext>
            </a:extLst>
          </p:cNvPr>
          <p:cNvSpPr txBox="1"/>
          <p:nvPr/>
        </p:nvSpPr>
        <p:spPr>
          <a:xfrm>
            <a:off x="682963" y="1539832"/>
            <a:ext cx="10826074" cy="4770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lt-LT" sz="2400" b="1" dirty="0">
                <a:latin typeface="Arial" panose="020B0604020202020204" pitchFamily="34" charset="0"/>
                <a:cs typeface="Arial" panose="020B0604020202020204" pitchFamily="34" charset="0"/>
              </a:rPr>
              <a:t>Vykdymo užtikrinimas </a:t>
            </a:r>
            <a:r>
              <a:rPr lang="lt-LT" sz="2400" dirty="0">
                <a:latin typeface="Arial" panose="020B0604020202020204" pitchFamily="34" charset="0"/>
                <a:cs typeface="Arial" panose="020B0604020202020204" pitchFamily="34" charset="0"/>
              </a:rPr>
              <a:t>– ekonominės veiklos vykdytojų savarankiški pranešimai. Tiek gamintojai (importuotojai), tiek paslaugų teikėjai patys laisva forma atlieka savo gaminio ar paslaugos atitikimo prieinamumo reikalavimams vertinimą.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lt-LT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lt-LT" sz="2400" b="1" dirty="0">
                <a:latin typeface="Arial" panose="020B0604020202020204" pitchFamily="34" charset="0"/>
                <a:cs typeface="Arial" panose="020B0604020202020204" pitchFamily="34" charset="0"/>
              </a:rPr>
              <a:t>Galimybė vartotojams ginti savo teises </a:t>
            </a:r>
            <a:r>
              <a:rPr lang="lt-LT" sz="2400" dirty="0">
                <a:latin typeface="Arial" panose="020B0604020202020204" pitchFamily="34" charset="0"/>
                <a:cs typeface="Arial" panose="020B0604020202020204" pitchFamily="34" charset="0"/>
              </a:rPr>
              <a:t>– rinkos priežiūros institucija nagrinėja įstatymo pažeidimus ir skiria nustatytas baudas ar įspėjimus:</a:t>
            </a:r>
          </a:p>
          <a:p>
            <a:pPr marL="1371496" lvl="2" indent="-457200">
              <a:buFont typeface="Wingdings" panose="05000000000000000000" pitchFamily="2" charset="2"/>
              <a:buChar char="Ø"/>
            </a:pPr>
            <a:r>
              <a:rPr lang="lt-LT" sz="2400" dirty="0">
                <a:latin typeface="Arial" panose="020B0604020202020204" pitchFamily="34" charset="0"/>
                <a:cs typeface="Arial" panose="020B0604020202020204" pitchFamily="34" charset="0"/>
              </a:rPr>
              <a:t>gavus vartotojų ar kitų suinteresuotų asmenų skundą;</a:t>
            </a:r>
          </a:p>
          <a:p>
            <a:pPr marL="1371496" lvl="2" indent="-457200">
              <a:buFont typeface="Wingdings" panose="05000000000000000000" pitchFamily="2" charset="2"/>
              <a:buChar char="Ø"/>
            </a:pPr>
            <a:r>
              <a:rPr lang="lt-LT" sz="2400" dirty="0">
                <a:latin typeface="Arial" panose="020B0604020202020204" pitchFamily="34" charset="0"/>
                <a:cs typeface="Arial" panose="020B0604020202020204" pitchFamily="34" charset="0"/>
              </a:rPr>
              <a:t>rinkos priežiūros institucijos iniciatyva.</a:t>
            </a:r>
          </a:p>
          <a:p>
            <a:endParaRPr lang="lt-LT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lt-LT" sz="2400" dirty="0">
                <a:latin typeface="Arial" panose="020B0604020202020204" pitchFamily="34" charset="0"/>
                <a:cs typeface="Arial" panose="020B0604020202020204" pitchFamily="34" charset="0"/>
              </a:rPr>
              <a:t>Rinkos priežiūros institucijų nutarimai gali būti skundžiami Administracinių bylų teisenos įstatyme nustatyta tvarka.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85869455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907A7BE5-EBE8-406C-A0E4-A9CA3D3CF448}"/>
              </a:ext>
            </a:extLst>
          </p:cNvPr>
          <p:cNvSpPr/>
          <p:nvPr/>
        </p:nvSpPr>
        <p:spPr>
          <a:xfrm>
            <a:off x="-1" y="0"/>
            <a:ext cx="12192000" cy="6858000"/>
          </a:xfrm>
          <a:prstGeom prst="rect">
            <a:avLst/>
          </a:prstGeom>
          <a:solidFill>
            <a:schemeClr val="bg2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" name="Grafinis elementas 3">
            <a:extLst>
              <a:ext uri="{FF2B5EF4-FFF2-40B4-BE49-F238E27FC236}">
                <a16:creationId xmlns:a16="http://schemas.microsoft.com/office/drawing/2014/main" id="{F7F4805D-E9F9-4CE3-AFE7-D9BB7BD80AE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t="3955" r="6866" b="27900"/>
          <a:stretch/>
        </p:blipFill>
        <p:spPr>
          <a:xfrm>
            <a:off x="4328141" y="-263630"/>
            <a:ext cx="8488719" cy="6858001"/>
          </a:xfrm>
          <a:prstGeom prst="rect">
            <a:avLst/>
          </a:prstGeom>
        </p:spPr>
      </p:pic>
      <p:pic>
        <p:nvPicPr>
          <p:cNvPr id="6" name="Grafinis elementas 5">
            <a:extLst>
              <a:ext uri="{FF2B5EF4-FFF2-40B4-BE49-F238E27FC236}">
                <a16:creationId xmlns:a16="http://schemas.microsoft.com/office/drawing/2014/main" id="{302ED5E2-AAAB-425F-A5A2-39E2CBEEC0D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838757" y="609478"/>
            <a:ext cx="4114244" cy="1253444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2F87A143-B29A-80D6-B611-E72127C7B6A9}"/>
              </a:ext>
            </a:extLst>
          </p:cNvPr>
          <p:cNvSpPr txBox="1"/>
          <p:nvPr/>
        </p:nvSpPr>
        <p:spPr>
          <a:xfrm>
            <a:off x="3420817" y="2242041"/>
            <a:ext cx="653388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t-LT" sz="5400" dirty="0">
                <a:latin typeface="Arial" panose="020B0604020202020204" pitchFamily="34" charset="0"/>
                <a:cs typeface="Arial" panose="020B0604020202020204" pitchFamily="34" charset="0"/>
              </a:rPr>
              <a:t>Ačiū už dėmesį</a:t>
            </a:r>
            <a:r>
              <a:rPr lang="en-US" sz="5400" dirty="0"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00E8304-2891-DC48-0F32-1B58D4C6EFB2}"/>
              </a:ext>
            </a:extLst>
          </p:cNvPr>
          <p:cNvSpPr txBox="1"/>
          <p:nvPr/>
        </p:nvSpPr>
        <p:spPr>
          <a:xfrm>
            <a:off x="528206" y="3830834"/>
            <a:ext cx="5461262" cy="22320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lt-LT" sz="3200" dirty="0"/>
              <a:t>Svajūnė Sirvydytė, patarėja</a:t>
            </a:r>
          </a:p>
          <a:p>
            <a:pPr>
              <a:lnSpc>
                <a:spcPct val="150000"/>
              </a:lnSpc>
            </a:pPr>
            <a:r>
              <a:rPr lang="en-US" sz="3200" dirty="0"/>
              <a:t>s</a:t>
            </a:r>
            <a:r>
              <a:rPr lang="lt-LT" sz="3200" dirty="0"/>
              <a:t>vajune.sirvydyte</a:t>
            </a:r>
            <a:r>
              <a:rPr lang="en-US" sz="3200" dirty="0"/>
              <a:t>@</a:t>
            </a:r>
            <a:r>
              <a:rPr lang="lt-LT" sz="3200" dirty="0"/>
              <a:t>socmin</a:t>
            </a:r>
            <a:r>
              <a:rPr lang="en-US" sz="3200" dirty="0"/>
              <a:t>.</a:t>
            </a:r>
            <a:r>
              <a:rPr lang="lt-LT" sz="3200" dirty="0"/>
              <a:t>lt</a:t>
            </a:r>
            <a:endParaRPr lang="en-US" sz="3200" dirty="0"/>
          </a:p>
          <a:p>
            <a:pPr>
              <a:lnSpc>
                <a:spcPct val="150000"/>
              </a:lnSpc>
            </a:pPr>
            <a:r>
              <a:rPr lang="en-US" sz="3200" dirty="0"/>
              <a:t>post@socmin.lt </a:t>
            </a:r>
          </a:p>
        </p:txBody>
      </p:sp>
    </p:spTree>
    <p:extLst>
      <p:ext uri="{BB962C8B-B14F-4D97-AF65-F5344CB8AC3E}">
        <p14:creationId xmlns:p14="http://schemas.microsoft.com/office/powerpoint/2010/main" val="14624427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Content Placeholder 8" descr="A blue and white infographic with text and numbers&#10;&#10;Description automatically generated">
            <a:extLst>
              <a:ext uri="{FF2B5EF4-FFF2-40B4-BE49-F238E27FC236}">
                <a16:creationId xmlns:a16="http://schemas.microsoft.com/office/drawing/2014/main" id="{83ED8D49-DEF9-9DFF-1DB8-9BCC688B3C9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r="1" b="5870"/>
          <a:stretch/>
        </p:blipFill>
        <p:spPr>
          <a:xfrm>
            <a:off x="679450" y="93111"/>
            <a:ext cx="10833100" cy="6092899"/>
          </a:xfrm>
          <a:noFill/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086AB32C-E3E4-D211-5903-868954792C5E}"/>
              </a:ext>
            </a:extLst>
          </p:cNvPr>
          <p:cNvSpPr txBox="1"/>
          <p:nvPr/>
        </p:nvSpPr>
        <p:spPr>
          <a:xfrm>
            <a:off x="6721889" y="6249515"/>
            <a:ext cx="47906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t-LT" dirty="0"/>
              <a:t>Šaltinis: </a:t>
            </a:r>
            <a:r>
              <a:rPr lang="lt-LT" b="1" dirty="0">
                <a:hlinkClick r:id="rId3"/>
              </a:rPr>
              <a:t>Europos Komisija</a:t>
            </a:r>
            <a:r>
              <a:rPr lang="lt-LT" dirty="0"/>
              <a:t>, 2019 m. duomenys.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4780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TextBox 68">
            <a:extLst>
              <a:ext uri="{FF2B5EF4-FFF2-40B4-BE49-F238E27FC236}">
                <a16:creationId xmlns:a16="http://schemas.microsoft.com/office/drawing/2014/main" id="{6F69ADA8-D4E4-45D7-93CC-294CF915E63A}"/>
              </a:ext>
            </a:extLst>
          </p:cNvPr>
          <p:cNvSpPr txBox="1"/>
          <p:nvPr/>
        </p:nvSpPr>
        <p:spPr>
          <a:xfrm>
            <a:off x="618066" y="897365"/>
            <a:ext cx="8608343" cy="48045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>
              <a:lnSpc>
                <a:spcPts val="2700"/>
              </a:lnSpc>
            </a:pPr>
            <a:r>
              <a:rPr lang="lt-LT" sz="4400" spc="200" dirty="0">
                <a:latin typeface="Arial" panose="020B0604020202020204" pitchFamily="34" charset="0"/>
                <a:ea typeface="Montserrat Black" charset="0"/>
                <a:cs typeface="Arial" panose="020B0604020202020204" pitchFamily="34" charset="0"/>
              </a:rPr>
              <a:t>Prieinamumo direktyva</a:t>
            </a:r>
            <a:endParaRPr lang="en-US" sz="4400" spc="200" dirty="0">
              <a:latin typeface="Arial" panose="020B0604020202020204" pitchFamily="34" charset="0"/>
              <a:ea typeface="Montserrat Black" charset="0"/>
              <a:cs typeface="Arial" panose="020B0604020202020204" pitchFamily="34" charset="0"/>
            </a:endParaRP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33BDBD96-DD5A-4977-A1D7-100419D5014B}"/>
              </a:ext>
            </a:extLst>
          </p:cNvPr>
          <p:cNvSpPr txBox="1"/>
          <p:nvPr/>
        </p:nvSpPr>
        <p:spPr>
          <a:xfrm>
            <a:off x="618066" y="1685594"/>
            <a:ext cx="10659534" cy="120032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marR="0" lvl="0" indent="0" algn="l" defTabSz="1219031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lt-LT" sz="2400" b="0" i="0" u="none" strike="noStrike" kern="1200" cap="none" spc="0" normalizeH="0" baseline="0" noProof="0" dirty="0">
                <a:ln>
                  <a:noFill/>
                </a:ln>
                <a:solidFill>
                  <a:srgbClr val="00385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2019 m. buvo priimta Europos Parlamento ir Tarybos direktyva 2019/882 dėl gaminių ir paslaugų prieinamumo reikalavimų, taip pat vadinama </a:t>
            </a:r>
            <a:r>
              <a:rPr kumimoji="0" lang="lt-LT" sz="2400" b="1" i="0" u="none" strike="noStrike" kern="1200" cap="none" spc="0" normalizeH="0" baseline="0" noProof="0" dirty="0">
                <a:ln>
                  <a:noFill/>
                </a:ln>
                <a:solidFill>
                  <a:srgbClr val="00385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Prieinamumo direktyva </a:t>
            </a:r>
            <a:r>
              <a:rPr kumimoji="0" lang="lt-LT" sz="2400" b="0" i="0" u="none" strike="noStrike" kern="1200" cap="none" spc="0" normalizeH="0" baseline="0" noProof="0" dirty="0">
                <a:ln>
                  <a:noFill/>
                </a:ln>
                <a:solidFill>
                  <a:srgbClr val="00385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arba </a:t>
            </a:r>
            <a:r>
              <a:rPr kumimoji="0" lang="lt-LT" sz="2400" b="1" i="0" u="none" strike="noStrike" kern="1200" cap="none" spc="0" normalizeH="0" baseline="0" noProof="0" dirty="0">
                <a:ln>
                  <a:noFill/>
                </a:ln>
                <a:solidFill>
                  <a:srgbClr val="00385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Europos prieinamumo aktu</a:t>
            </a:r>
            <a:r>
              <a:rPr kumimoji="0" lang="lt-LT" sz="2400" b="0" i="0" u="none" strike="noStrike" kern="1200" cap="none" spc="0" normalizeH="0" baseline="0" noProof="0" dirty="0">
                <a:ln>
                  <a:noFill/>
                </a:ln>
                <a:solidFill>
                  <a:srgbClr val="00385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, kurios tikslas:</a:t>
            </a:r>
          </a:p>
        </p:txBody>
      </p:sp>
      <p:sp>
        <p:nvSpPr>
          <p:cNvPr id="100" name="TextBox 99">
            <a:extLst>
              <a:ext uri="{FF2B5EF4-FFF2-40B4-BE49-F238E27FC236}">
                <a16:creationId xmlns:a16="http://schemas.microsoft.com/office/drawing/2014/main" id="{055D3CDB-70E2-49F3-92E9-05A5FD841D14}"/>
              </a:ext>
            </a:extLst>
          </p:cNvPr>
          <p:cNvSpPr txBox="1"/>
          <p:nvPr/>
        </p:nvSpPr>
        <p:spPr>
          <a:xfrm>
            <a:off x="5583197" y="3193699"/>
            <a:ext cx="6142078" cy="32747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137" marR="0" lvl="0" indent="-457137" algn="l" defTabSz="1219031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lt-LT" sz="2200" b="0" i="0" u="none" strike="noStrike" kern="1200" cap="none" spc="0" normalizeH="0" baseline="0" noProof="0" dirty="0">
                <a:ln>
                  <a:noFill/>
                </a:ln>
                <a:solidFill>
                  <a:srgbClr val="00385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panaikinti kliūtis laisvam gaminių ir paslaugų judėjimui Europos Sąjungos vidaus rinkoje;</a:t>
            </a:r>
          </a:p>
          <a:p>
            <a:pPr marR="0" lvl="0" algn="l" defTabSz="1219031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lt-LT" sz="2200" b="0" i="0" u="none" strike="noStrike" kern="1200" cap="none" spc="0" normalizeH="0" baseline="0" noProof="0" dirty="0">
              <a:ln>
                <a:noFill/>
              </a:ln>
              <a:solidFill>
                <a:srgbClr val="00385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137" marR="0" lvl="0" indent="-457137" algn="l" defTabSz="1219031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lt-LT" sz="2200" b="0" i="0" u="none" strike="noStrike" kern="1200" cap="none" spc="0" normalizeH="0" baseline="0" noProof="0" dirty="0">
                <a:ln>
                  <a:noFill/>
                </a:ln>
                <a:solidFill>
                  <a:srgbClr val="00385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gerinti prieigą prie pagrindinių gaminių ir paslaugų </a:t>
            </a:r>
            <a:r>
              <a:rPr kumimoji="0" lang="lt-LT" sz="2200" b="1" i="0" u="none" strike="noStrike" kern="1200" cap="none" spc="0" normalizeH="0" baseline="0" noProof="0" dirty="0">
                <a:ln>
                  <a:noFill/>
                </a:ln>
                <a:solidFill>
                  <a:srgbClr val="00385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neįgaliesiems ir kitiems funkcinių sutrikimų turintiems asmenims</a:t>
            </a:r>
            <a:r>
              <a:rPr kumimoji="0" lang="lt-LT" sz="2200" b="0" i="0" u="none" strike="noStrike" kern="1200" cap="none" spc="0" normalizeH="0" baseline="0" noProof="0" dirty="0">
                <a:ln>
                  <a:noFill/>
                </a:ln>
                <a:solidFill>
                  <a:srgbClr val="00385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tam, kad šie asmenys visapusiškai ir veiksmingai galėtų dalyvauti visuomenėje lygiomis sąlygomis su kitais asmenimis. </a:t>
            </a:r>
            <a:endParaRPr kumimoji="0" lang="lt-LT" sz="2200" b="0" i="0" u="none" strike="noStrike" kern="1200" cap="none" spc="0" normalizeH="0" baseline="0" noProof="0" dirty="0">
              <a:ln>
                <a:noFill/>
              </a:ln>
              <a:solidFill>
                <a:srgbClr val="00385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  <a:hlinkClick r:id="rId3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AB96DF4-AFFF-41A1-8E9A-805A4DF74D97}"/>
              </a:ext>
            </a:extLst>
          </p:cNvPr>
          <p:cNvSpPr/>
          <p:nvPr/>
        </p:nvSpPr>
        <p:spPr>
          <a:xfrm flipH="1">
            <a:off x="0" y="592988"/>
            <a:ext cx="254000" cy="78483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11" name="Picture 10" descr="Dvi moterys žiūri į kompiuterį.">
            <a:extLst>
              <a:ext uri="{FF2B5EF4-FFF2-40B4-BE49-F238E27FC236}">
                <a16:creationId xmlns:a16="http://schemas.microsoft.com/office/drawing/2014/main" id="{0B940210-ABE7-219A-240C-E28F9A6D9FD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7398" y="3319898"/>
            <a:ext cx="4713874" cy="2468798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3E7331E8-484E-EFD7-9FA4-84340C2F1D18}"/>
              </a:ext>
            </a:extLst>
          </p:cNvPr>
          <p:cNvSpPr txBox="1"/>
          <p:nvPr/>
        </p:nvSpPr>
        <p:spPr>
          <a:xfrm>
            <a:off x="618066" y="6052943"/>
            <a:ext cx="47138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0" lang="lt-LT" sz="2400" b="0" i="0" u="none" strike="noStrike" kern="1200" cap="none" spc="0" normalizeH="0" baseline="0" noProof="0" dirty="0">
                <a:ln>
                  <a:noFill/>
                </a:ln>
                <a:solidFill>
                  <a:srgbClr val="00385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Direktyvos tekstas </a:t>
            </a:r>
            <a:r>
              <a:rPr kumimoji="0" lang="lt-LT" sz="2400" b="1" i="0" u="none" strike="noStrike" kern="1200" cap="none" spc="0" normalizeH="0" baseline="0" noProof="0" dirty="0">
                <a:ln>
                  <a:noFill/>
                </a:ln>
                <a:solidFill>
                  <a:srgbClr val="00385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čia</a:t>
            </a:r>
            <a:r>
              <a:rPr kumimoji="0" lang="lt-LT" sz="2400" b="0" i="0" u="none" strike="noStrike" kern="1200" cap="none" spc="0" normalizeH="0" baseline="0" noProof="0" dirty="0">
                <a:ln>
                  <a:noFill/>
                </a:ln>
                <a:solidFill>
                  <a:srgbClr val="00385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41416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TextBox 68">
            <a:extLst>
              <a:ext uri="{FF2B5EF4-FFF2-40B4-BE49-F238E27FC236}">
                <a16:creationId xmlns:a16="http://schemas.microsoft.com/office/drawing/2014/main" id="{6F69ADA8-D4E4-45D7-93CC-294CF915E63A}"/>
              </a:ext>
            </a:extLst>
          </p:cNvPr>
          <p:cNvSpPr txBox="1"/>
          <p:nvPr/>
        </p:nvSpPr>
        <p:spPr>
          <a:xfrm>
            <a:off x="618066" y="873004"/>
            <a:ext cx="10402359" cy="48045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>
              <a:lnSpc>
                <a:spcPts val="2700"/>
              </a:lnSpc>
            </a:pPr>
            <a:r>
              <a:rPr lang="lt-LT" sz="4400" spc="200" dirty="0">
                <a:latin typeface="Arial" panose="020B0604020202020204" pitchFamily="34" charset="0"/>
                <a:ea typeface="Montserrat Black" charset="0"/>
                <a:cs typeface="Arial" panose="020B0604020202020204" pitchFamily="34" charset="0"/>
              </a:rPr>
              <a:t>Prieinamumo direktyva Lietuvoje</a:t>
            </a:r>
            <a:endParaRPr lang="en-US" sz="4400" spc="200" dirty="0">
              <a:latin typeface="Arial" panose="020B0604020202020204" pitchFamily="34" charset="0"/>
              <a:ea typeface="Montserrat Black" charset="0"/>
              <a:cs typeface="Arial" panose="020B0604020202020204" pitchFamily="34" charset="0"/>
            </a:endParaRP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33BDBD96-DD5A-4977-A1D7-100419D5014B}"/>
              </a:ext>
            </a:extLst>
          </p:cNvPr>
          <p:cNvSpPr txBox="1"/>
          <p:nvPr/>
        </p:nvSpPr>
        <p:spPr>
          <a:xfrm>
            <a:off x="618066" y="1466594"/>
            <a:ext cx="10830984" cy="5484578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marR="0" lvl="0" indent="0" algn="l" defTabSz="1219031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lt-LT" sz="2400" b="0" i="0" u="none" strike="noStrike" kern="1200" cap="none" spc="0" normalizeH="0" baseline="0" noProof="0" dirty="0">
                <a:ln>
                  <a:noFill/>
                </a:ln>
                <a:solidFill>
                  <a:srgbClr val="00385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Prieinamumo direktyva į Lietuvos teisę perkelta 2022 m. pabaigoje į </a:t>
            </a:r>
            <a:r>
              <a:rPr kumimoji="0" lang="lt-LT" sz="2400" b="1" i="0" u="none" strike="noStrike" kern="1200" cap="none" spc="0" normalizeH="0" baseline="0" noProof="0" dirty="0">
                <a:ln>
                  <a:noFill/>
                </a:ln>
                <a:solidFill>
                  <a:srgbClr val="00385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Lietuvos Respublikos gaminių ir paslaugų prieinamumo reikalavimų įstatymą.</a:t>
            </a:r>
          </a:p>
          <a:p>
            <a:pPr marL="0" marR="0" lvl="0" indent="0" algn="l" defTabSz="1219031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lt-LT" sz="2400" b="1" noProof="0" dirty="0">
              <a:solidFill>
                <a:srgbClr val="0038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1219031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lt-LT" sz="2400" b="0" i="0" u="none" strike="noStrike" kern="1200" cap="none" spc="0" normalizeH="0" baseline="0" noProof="0" dirty="0">
                <a:ln>
                  <a:noFill/>
                </a:ln>
                <a:solidFill>
                  <a:srgbClr val="00385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Tiek direktyva, tiek įstatymas įsigalios </a:t>
            </a:r>
            <a:r>
              <a:rPr kumimoji="0" lang="lt-LT" sz="2400" b="1" i="0" u="none" strike="noStrike" kern="1200" cap="none" spc="0" normalizeH="0" baseline="0" noProof="0" dirty="0">
                <a:ln>
                  <a:noFill/>
                </a:ln>
                <a:solidFill>
                  <a:srgbClr val="00385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2025 m. birželio 28 d.</a:t>
            </a:r>
          </a:p>
          <a:p>
            <a:pPr marL="0" marR="0" lvl="0" indent="0" algn="l" defTabSz="1219031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lt-LT" sz="2400" b="1" dirty="0">
              <a:solidFill>
                <a:srgbClr val="0038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1219031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lt-LT" sz="2400" b="0" i="0" u="none" strike="noStrike" kern="1200" cap="none" spc="0" normalizeH="0" baseline="0" noProof="0" dirty="0">
                <a:ln>
                  <a:noFill/>
                </a:ln>
                <a:solidFill>
                  <a:srgbClr val="00385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Iki 2030 m. birželio 28 d. yra numatytas </a:t>
            </a:r>
            <a:r>
              <a:rPr kumimoji="0" lang="lt-LT" sz="2400" b="1" i="0" u="none" strike="noStrike" kern="1200" cap="none" spc="0" normalizeH="0" baseline="0" noProof="0" dirty="0">
                <a:ln>
                  <a:noFill/>
                </a:ln>
                <a:solidFill>
                  <a:srgbClr val="00385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pereinamasis laikotarpis</a:t>
            </a:r>
            <a:r>
              <a:rPr kumimoji="0" lang="lt-LT" sz="2400" b="0" i="0" u="none" strike="noStrike" kern="1200" cap="none" spc="0" normalizeH="0" baseline="0" noProof="0" dirty="0">
                <a:ln>
                  <a:noFill/>
                </a:ln>
                <a:solidFill>
                  <a:srgbClr val="00385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, kurio metu </a:t>
            </a:r>
            <a:r>
              <a:rPr kumimoji="0" lang="lt-LT" sz="2400" b="1" i="0" u="none" strike="noStrike" kern="1200" cap="none" spc="0" normalizeH="0" baseline="0" noProof="0" dirty="0">
                <a:ln>
                  <a:noFill/>
                </a:ln>
                <a:solidFill>
                  <a:srgbClr val="00385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paslaugų teikėjai </a:t>
            </a:r>
            <a:r>
              <a:rPr kumimoji="0" lang="lt-LT" sz="2400" b="0" i="0" u="none" strike="noStrike" kern="1200" cap="none" spc="0" normalizeH="0" baseline="0" noProof="0" dirty="0">
                <a:ln>
                  <a:noFill/>
                </a:ln>
                <a:solidFill>
                  <a:srgbClr val="00385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turės teisę toliau teikti paslaugas, naudodami gaminius, kuriuos jie teisėtai naudojo iki šio įstatymo įsigaliojimo.</a:t>
            </a:r>
          </a:p>
          <a:p>
            <a:pPr marL="0" marR="0" lvl="0" indent="0" algn="l" defTabSz="1219031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lt-LT" sz="2400" dirty="0">
              <a:solidFill>
                <a:srgbClr val="0038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1219031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lt-LT" sz="2400" i="0" u="none" strike="noStrike" kern="1200" cap="none" spc="0" normalizeH="0" baseline="0" noProof="0" dirty="0">
                <a:ln>
                  <a:noFill/>
                </a:ln>
                <a:solidFill>
                  <a:srgbClr val="00385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Šis įstatymas sukurs teises ir pareigas gamintojams, importuotojams, platintojams ir paslaugų teikėjams</a:t>
            </a:r>
            <a:r>
              <a:rPr lang="lt-LT" sz="2400" dirty="0">
                <a:solidFill>
                  <a:srgbClr val="0038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kumimoji="0" lang="lt-LT" sz="2400" i="0" u="none" strike="noStrike" kern="1200" cap="none" spc="0" normalizeH="0" baseline="0" noProof="0" dirty="0">
              <a:ln>
                <a:noFill/>
              </a:ln>
              <a:solidFill>
                <a:srgbClr val="00385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1219031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lt-LT" sz="2400" b="1" i="0" u="none" strike="noStrike" kern="1200" cap="none" spc="0" normalizeH="0" baseline="0" noProof="0" dirty="0">
              <a:ln>
                <a:noFill/>
              </a:ln>
              <a:solidFill>
                <a:srgbClr val="00385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1219031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lt-LT" sz="2400" b="1" i="0" u="none" strike="noStrike" kern="1200" cap="none" spc="0" normalizeH="0" baseline="0" noProof="0" dirty="0">
              <a:ln>
                <a:noFill/>
              </a:ln>
              <a:solidFill>
                <a:srgbClr val="00385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AB96DF4-AFFF-41A1-8E9A-805A4DF74D97}"/>
              </a:ext>
            </a:extLst>
          </p:cNvPr>
          <p:cNvSpPr/>
          <p:nvPr/>
        </p:nvSpPr>
        <p:spPr>
          <a:xfrm flipH="1">
            <a:off x="0" y="592988"/>
            <a:ext cx="254000" cy="78483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E7331E8-484E-EFD7-9FA4-84340C2F1D18}"/>
              </a:ext>
            </a:extLst>
          </p:cNvPr>
          <p:cNvSpPr txBox="1"/>
          <p:nvPr/>
        </p:nvSpPr>
        <p:spPr>
          <a:xfrm>
            <a:off x="618066" y="6198288"/>
            <a:ext cx="47138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219031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lt-LT" sz="2400" b="0" i="0" u="none" strike="noStrike" kern="1200" cap="none" spc="0" normalizeH="0" baseline="0" noProof="0" dirty="0">
                <a:ln>
                  <a:noFill/>
                </a:ln>
                <a:solidFill>
                  <a:srgbClr val="00385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Įstatymo tekstas </a:t>
            </a:r>
            <a:r>
              <a:rPr kumimoji="0" lang="lt-LT" sz="2400" b="1" i="0" u="none" strike="noStrike" kern="1200" cap="none" spc="0" normalizeH="0" baseline="0" noProof="0" dirty="0">
                <a:ln>
                  <a:noFill/>
                </a:ln>
                <a:solidFill>
                  <a:srgbClr val="00385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čia</a:t>
            </a:r>
            <a:r>
              <a:rPr kumimoji="0" lang="lt-LT" sz="2400" b="0" i="0" u="none" strike="noStrike" kern="1200" cap="none" spc="0" normalizeH="0" baseline="0" noProof="0" dirty="0">
                <a:ln>
                  <a:noFill/>
                </a:ln>
                <a:solidFill>
                  <a:srgbClr val="00385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385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30121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TextBox 68">
            <a:extLst>
              <a:ext uri="{FF2B5EF4-FFF2-40B4-BE49-F238E27FC236}">
                <a16:creationId xmlns:a16="http://schemas.microsoft.com/office/drawing/2014/main" id="{6F69ADA8-D4E4-45D7-93CC-294CF915E63A}"/>
              </a:ext>
            </a:extLst>
          </p:cNvPr>
          <p:cNvSpPr txBox="1"/>
          <p:nvPr/>
        </p:nvSpPr>
        <p:spPr>
          <a:xfrm>
            <a:off x="618066" y="909035"/>
            <a:ext cx="10926234" cy="46878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>
              <a:lnSpc>
                <a:spcPts val="2700"/>
              </a:lnSpc>
            </a:pPr>
            <a:r>
              <a:rPr lang="lt-LT" sz="4000" spc="200" dirty="0">
                <a:latin typeface="Arial" panose="020B0604020202020204" pitchFamily="34" charset="0"/>
                <a:ea typeface="Montserrat Black" charset="0"/>
                <a:cs typeface="Arial" panose="020B0604020202020204" pitchFamily="34" charset="0"/>
              </a:rPr>
              <a:t>Kam taikomi prieinamumo reikalavimai?</a:t>
            </a:r>
            <a:endParaRPr lang="en-US" sz="4000" spc="200" dirty="0">
              <a:latin typeface="Arial" panose="020B0604020202020204" pitchFamily="34" charset="0"/>
              <a:ea typeface="Montserrat Black" charset="0"/>
              <a:cs typeface="Arial" panose="020B0604020202020204" pitchFamily="34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AB96DF4-AFFF-41A1-8E9A-805A4DF74D97}"/>
              </a:ext>
            </a:extLst>
          </p:cNvPr>
          <p:cNvSpPr/>
          <p:nvPr/>
        </p:nvSpPr>
        <p:spPr>
          <a:xfrm flipH="1">
            <a:off x="0" y="592988"/>
            <a:ext cx="254000" cy="78483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86D41204-F500-28C0-3D29-9EA9DB5C84CC}"/>
              </a:ext>
            </a:extLst>
          </p:cNvPr>
          <p:cNvSpPr/>
          <p:nvPr/>
        </p:nvSpPr>
        <p:spPr>
          <a:xfrm>
            <a:off x="634180" y="1544714"/>
            <a:ext cx="10923639" cy="515248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D182DE2-7DA3-3393-A6BB-87B9F22D2A52}"/>
              </a:ext>
            </a:extLst>
          </p:cNvPr>
          <p:cNvSpPr txBox="1"/>
          <p:nvPr/>
        </p:nvSpPr>
        <p:spPr>
          <a:xfrm>
            <a:off x="3517791" y="1469850"/>
            <a:ext cx="45559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lt-LT" sz="3200" dirty="0"/>
              <a:t>Gaminiams:</a:t>
            </a:r>
            <a:endParaRPr lang="en-US" sz="32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4EC3EED-559B-1528-0B55-955A88934388}"/>
              </a:ext>
            </a:extLst>
          </p:cNvPr>
          <p:cNvSpPr txBox="1"/>
          <p:nvPr/>
        </p:nvSpPr>
        <p:spPr>
          <a:xfrm>
            <a:off x="826817" y="2505670"/>
            <a:ext cx="244808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t-LT" dirty="0">
                <a:latin typeface="Arial" panose="020B0604020202020204" pitchFamily="34" charset="0"/>
                <a:cs typeface="Arial" panose="020B0604020202020204" pitchFamily="34" charset="0"/>
              </a:rPr>
              <a:t>Vartotojų kompiuteriai ir operacinės sistemos.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Graphic 4" descr="Computer with solid fill">
            <a:extLst>
              <a:ext uri="{FF2B5EF4-FFF2-40B4-BE49-F238E27FC236}">
                <a16:creationId xmlns:a16="http://schemas.microsoft.com/office/drawing/2014/main" id="{D7ECA293-0A4A-726C-9B19-C7C1ECDD63F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756498" y="2419465"/>
            <a:ext cx="1211599" cy="1246508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7E58B5DA-2F7A-A0A5-6A8C-5FC5081ED0FC}"/>
              </a:ext>
            </a:extLst>
          </p:cNvPr>
          <p:cNvSpPr txBox="1"/>
          <p:nvPr/>
        </p:nvSpPr>
        <p:spPr>
          <a:xfrm>
            <a:off x="826817" y="3987176"/>
            <a:ext cx="255638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t-LT" dirty="0">
                <a:latin typeface="Arial" panose="020B0604020202020204" pitchFamily="34" charset="0"/>
                <a:cs typeface="Arial" panose="020B0604020202020204" pitchFamily="34" charset="0"/>
              </a:rPr>
              <a:t>Savitarnos terminalai (interaktyvūs mokėjimo terminalai, bankomatai, bilietų pardavimo automatai, registracijos automatai ir kt.).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Graphic 7" descr="Ticket with solid fill">
            <a:extLst>
              <a:ext uri="{FF2B5EF4-FFF2-40B4-BE49-F238E27FC236}">
                <a16:creationId xmlns:a16="http://schemas.microsoft.com/office/drawing/2014/main" id="{B83CA262-FFD9-E5F1-E01A-5F7772A75FF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4060538" y="3795151"/>
            <a:ext cx="1161522" cy="1161522"/>
          </a:xfrm>
          <a:prstGeom prst="rect">
            <a:avLst/>
          </a:prstGeom>
        </p:spPr>
      </p:pic>
      <p:pic>
        <p:nvPicPr>
          <p:cNvPr id="9" name="Graphic 8" descr="Selfie with solid fill">
            <a:extLst>
              <a:ext uri="{FF2B5EF4-FFF2-40B4-BE49-F238E27FC236}">
                <a16:creationId xmlns:a16="http://schemas.microsoft.com/office/drawing/2014/main" id="{1FE6E34F-AA31-4BD7-83FA-83C52194B74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5727688" y="4469020"/>
            <a:ext cx="975305" cy="975305"/>
          </a:xfrm>
          <a:prstGeom prst="rect">
            <a:avLst/>
          </a:prstGeom>
        </p:spPr>
      </p:pic>
      <p:pic>
        <p:nvPicPr>
          <p:cNvPr id="10" name="Graphic 9" descr="Television with solid fill">
            <a:extLst>
              <a:ext uri="{FF2B5EF4-FFF2-40B4-BE49-F238E27FC236}">
                <a16:creationId xmlns:a16="http://schemas.microsoft.com/office/drawing/2014/main" id="{3660E301-E459-91D3-B479-AA0EF12102C2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7156594" y="3892273"/>
            <a:ext cx="975305" cy="975305"/>
          </a:xfrm>
          <a:prstGeom prst="rect">
            <a:avLst/>
          </a:prstGeom>
        </p:spPr>
      </p:pic>
      <p:pic>
        <p:nvPicPr>
          <p:cNvPr id="13" name="Graphic 12" descr="Smart Phone with solid fill">
            <a:extLst>
              <a:ext uri="{FF2B5EF4-FFF2-40B4-BE49-F238E27FC236}">
                <a16:creationId xmlns:a16="http://schemas.microsoft.com/office/drawing/2014/main" id="{DE2C5CD2-5D5D-7BBA-0766-206528C34D6B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7156594" y="2585518"/>
            <a:ext cx="975305" cy="862253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2CF39343-EF2A-E91E-B79E-0F5D83727010}"/>
              </a:ext>
            </a:extLst>
          </p:cNvPr>
          <p:cNvSpPr txBox="1"/>
          <p:nvPr/>
        </p:nvSpPr>
        <p:spPr>
          <a:xfrm>
            <a:off x="3687748" y="5659486"/>
            <a:ext cx="51827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t-LT" dirty="0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lt-LT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šmanieji telefonai ir kita interaktyvioji įranga, naudojama elektroninių ryšių paslaugoms.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5732E96-0EB1-13B0-F7DA-025510B7877D}"/>
              </a:ext>
            </a:extLst>
          </p:cNvPr>
          <p:cNvSpPr txBox="1"/>
          <p:nvPr/>
        </p:nvSpPr>
        <p:spPr>
          <a:xfrm>
            <a:off x="8963559" y="3892273"/>
            <a:ext cx="240162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t-LT" dirty="0">
                <a:latin typeface="Arial" panose="020B0604020202020204" pitchFamily="34" charset="0"/>
                <a:cs typeface="Arial" panose="020B0604020202020204" pitchFamily="34" charset="0"/>
              </a:rPr>
              <a:t>Interaktyvieji įrenginiai vartotojo prieigai prie audiovizualinės žiniasklaidos paslaugų.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545392DE-9AD0-D8AF-EABC-576A2DA67213}"/>
              </a:ext>
            </a:extLst>
          </p:cNvPr>
          <p:cNvSpPr txBox="1"/>
          <p:nvPr/>
        </p:nvSpPr>
        <p:spPr>
          <a:xfrm rot="10800000" flipV="1">
            <a:off x="8927836" y="2719553"/>
            <a:ext cx="19048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t-LT" dirty="0">
                <a:latin typeface="Arial" panose="020B0604020202020204" pitchFamily="34" charset="0"/>
                <a:cs typeface="Arial" panose="020B0604020202020204" pitchFamily="34" charset="0"/>
              </a:rPr>
              <a:t>Elektroninės skaityklės.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8" name="Connector: Elbow 17">
            <a:extLst>
              <a:ext uri="{FF2B5EF4-FFF2-40B4-BE49-F238E27FC236}">
                <a16:creationId xmlns:a16="http://schemas.microsoft.com/office/drawing/2014/main" id="{01F8409F-9F6B-4212-8C09-D86E71611488}"/>
              </a:ext>
            </a:extLst>
          </p:cNvPr>
          <p:cNvCxnSpPr>
            <a:cxnSpLocks/>
            <a:stCxn id="51" idx="2"/>
          </p:cNvCxnSpPr>
          <p:nvPr/>
        </p:nvCxnSpPr>
        <p:spPr>
          <a:xfrm rot="10800000">
            <a:off x="3112365" y="4198009"/>
            <a:ext cx="968858" cy="51542"/>
          </a:xfrm>
          <a:prstGeom prst="bentConnector3">
            <a:avLst>
              <a:gd name="adj1" fmla="val 50000"/>
            </a:avLst>
          </a:prstGeom>
          <a:ln w="9525" cap="flat" cmpd="sng" algn="ctr">
            <a:solidFill>
              <a:srgbClr val="FF0000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9" name="Connector: Elbow 18">
            <a:extLst>
              <a:ext uri="{FF2B5EF4-FFF2-40B4-BE49-F238E27FC236}">
                <a16:creationId xmlns:a16="http://schemas.microsoft.com/office/drawing/2014/main" id="{BAFC7830-2AFE-EE8E-B50A-4A31CBFD256A}"/>
              </a:ext>
            </a:extLst>
          </p:cNvPr>
          <p:cNvCxnSpPr>
            <a:cxnSpLocks/>
          </p:cNvCxnSpPr>
          <p:nvPr/>
        </p:nvCxnSpPr>
        <p:spPr>
          <a:xfrm rot="10800000" flipV="1">
            <a:off x="7896225" y="2914067"/>
            <a:ext cx="1067334" cy="257302"/>
          </a:xfrm>
          <a:prstGeom prst="bentConnector3">
            <a:avLst>
              <a:gd name="adj1" fmla="val 50000"/>
            </a:avLst>
          </a:prstGeom>
          <a:ln w="9525" cap="flat" cmpd="sng" algn="ctr">
            <a:solidFill>
              <a:srgbClr val="FF0000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20" name="Connector: Elbow 19">
            <a:extLst>
              <a:ext uri="{FF2B5EF4-FFF2-40B4-BE49-F238E27FC236}">
                <a16:creationId xmlns:a16="http://schemas.microsoft.com/office/drawing/2014/main" id="{A64182EF-62E5-A95D-2E7E-E50691D1FD1A}"/>
              </a:ext>
            </a:extLst>
          </p:cNvPr>
          <p:cNvCxnSpPr>
            <a:cxnSpLocks/>
            <a:endCxn id="53" idx="6"/>
          </p:cNvCxnSpPr>
          <p:nvPr/>
        </p:nvCxnSpPr>
        <p:spPr>
          <a:xfrm rot="10800000" flipV="1">
            <a:off x="8143951" y="4114800"/>
            <a:ext cx="819611" cy="327944"/>
          </a:xfrm>
          <a:prstGeom prst="bentConnector3">
            <a:avLst>
              <a:gd name="adj1" fmla="val 50000"/>
            </a:avLst>
          </a:prstGeom>
          <a:ln w="9525" cap="flat" cmpd="sng" algn="ctr">
            <a:solidFill>
              <a:srgbClr val="FF0000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BD58D0EC-4E92-AA97-1E90-EF9BD3B0F34D}"/>
              </a:ext>
            </a:extLst>
          </p:cNvPr>
          <p:cNvCxnSpPr>
            <a:cxnSpLocks/>
          </p:cNvCxnSpPr>
          <p:nvPr/>
        </p:nvCxnSpPr>
        <p:spPr>
          <a:xfrm>
            <a:off x="6124575" y="5305663"/>
            <a:ext cx="0" cy="353823"/>
          </a:xfrm>
          <a:prstGeom prst="straightConnector1">
            <a:avLst/>
          </a:prstGeom>
          <a:ln w="9525" cap="flat" cmpd="sng" algn="ctr">
            <a:solidFill>
              <a:srgbClr val="FF0000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34" name="Connector: Elbow 33">
            <a:extLst>
              <a:ext uri="{FF2B5EF4-FFF2-40B4-BE49-F238E27FC236}">
                <a16:creationId xmlns:a16="http://schemas.microsoft.com/office/drawing/2014/main" id="{A4C1B1C8-632A-78EB-5713-A051EBE1137A}"/>
              </a:ext>
            </a:extLst>
          </p:cNvPr>
          <p:cNvCxnSpPr>
            <a:cxnSpLocks/>
            <a:endCxn id="5" idx="1"/>
          </p:cNvCxnSpPr>
          <p:nvPr/>
        </p:nvCxnSpPr>
        <p:spPr>
          <a:xfrm>
            <a:off x="3147752" y="2694462"/>
            <a:ext cx="608746" cy="348257"/>
          </a:xfrm>
          <a:prstGeom prst="bentConnector3">
            <a:avLst>
              <a:gd name="adj1" fmla="val 50000"/>
            </a:avLst>
          </a:prstGeom>
          <a:ln w="9525" cap="flat" cmpd="sng" algn="ctr">
            <a:solidFill>
              <a:srgbClr val="FF0000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50" name="Oval 49">
            <a:extLst>
              <a:ext uri="{FF2B5EF4-FFF2-40B4-BE49-F238E27FC236}">
                <a16:creationId xmlns:a16="http://schemas.microsoft.com/office/drawing/2014/main" id="{66677F7C-F6A9-5A24-2782-ED3A3DA3ED99}"/>
              </a:ext>
            </a:extLst>
          </p:cNvPr>
          <p:cNvSpPr/>
          <p:nvPr/>
        </p:nvSpPr>
        <p:spPr>
          <a:xfrm>
            <a:off x="3730674" y="3004224"/>
            <a:ext cx="94881" cy="103084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51" name="Oval 50">
            <a:extLst>
              <a:ext uri="{FF2B5EF4-FFF2-40B4-BE49-F238E27FC236}">
                <a16:creationId xmlns:a16="http://schemas.microsoft.com/office/drawing/2014/main" id="{027DA361-95D0-EFAA-3B4A-FE0D49890BF3}"/>
              </a:ext>
            </a:extLst>
          </p:cNvPr>
          <p:cNvSpPr/>
          <p:nvPr/>
        </p:nvSpPr>
        <p:spPr>
          <a:xfrm>
            <a:off x="4081223" y="4198009"/>
            <a:ext cx="94881" cy="103084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52" name="Oval 51">
            <a:extLst>
              <a:ext uri="{FF2B5EF4-FFF2-40B4-BE49-F238E27FC236}">
                <a16:creationId xmlns:a16="http://schemas.microsoft.com/office/drawing/2014/main" id="{1574A7A7-D7E6-7D36-B8E6-1A561910C7F0}"/>
              </a:ext>
            </a:extLst>
          </p:cNvPr>
          <p:cNvSpPr/>
          <p:nvPr/>
        </p:nvSpPr>
        <p:spPr>
          <a:xfrm>
            <a:off x="6077134" y="5294312"/>
            <a:ext cx="94881" cy="103084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53" name="Oval 52">
            <a:extLst>
              <a:ext uri="{FF2B5EF4-FFF2-40B4-BE49-F238E27FC236}">
                <a16:creationId xmlns:a16="http://schemas.microsoft.com/office/drawing/2014/main" id="{225B9AB2-A48D-F340-C7E6-C4BA602116E0}"/>
              </a:ext>
            </a:extLst>
          </p:cNvPr>
          <p:cNvSpPr/>
          <p:nvPr/>
        </p:nvSpPr>
        <p:spPr>
          <a:xfrm>
            <a:off x="8049069" y="4391202"/>
            <a:ext cx="94881" cy="103084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54" name="Oval 53">
            <a:extLst>
              <a:ext uri="{FF2B5EF4-FFF2-40B4-BE49-F238E27FC236}">
                <a16:creationId xmlns:a16="http://schemas.microsoft.com/office/drawing/2014/main" id="{FD7E3F4C-B14A-5759-5875-BAAC61698CD4}"/>
              </a:ext>
            </a:extLst>
          </p:cNvPr>
          <p:cNvSpPr/>
          <p:nvPr/>
        </p:nvSpPr>
        <p:spPr>
          <a:xfrm>
            <a:off x="7848784" y="3122871"/>
            <a:ext cx="94881" cy="103084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85562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TextBox 68">
            <a:extLst>
              <a:ext uri="{FF2B5EF4-FFF2-40B4-BE49-F238E27FC236}">
                <a16:creationId xmlns:a16="http://schemas.microsoft.com/office/drawing/2014/main" id="{6F69ADA8-D4E4-45D7-93CC-294CF915E63A}"/>
              </a:ext>
            </a:extLst>
          </p:cNvPr>
          <p:cNvSpPr txBox="1"/>
          <p:nvPr/>
        </p:nvSpPr>
        <p:spPr>
          <a:xfrm>
            <a:off x="618066" y="903200"/>
            <a:ext cx="10926234" cy="46878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>
              <a:lnSpc>
                <a:spcPts val="2700"/>
              </a:lnSpc>
            </a:pPr>
            <a:r>
              <a:rPr lang="lt-LT" sz="4000" spc="200" dirty="0">
                <a:latin typeface="Arial" panose="020B0604020202020204" pitchFamily="34" charset="0"/>
                <a:ea typeface="Montserrat Black" charset="0"/>
                <a:cs typeface="Arial" panose="020B0604020202020204" pitchFamily="34" charset="0"/>
              </a:rPr>
              <a:t>Kam taikomi prieinamumo reikalavimai?</a:t>
            </a:r>
            <a:endParaRPr lang="en-US" sz="4000" spc="200" dirty="0">
              <a:latin typeface="Arial" panose="020B0604020202020204" pitchFamily="34" charset="0"/>
              <a:ea typeface="Montserrat Black" charset="0"/>
              <a:cs typeface="Arial" panose="020B0604020202020204" pitchFamily="34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AB96DF4-AFFF-41A1-8E9A-805A4DF74D97}"/>
              </a:ext>
            </a:extLst>
          </p:cNvPr>
          <p:cNvSpPr/>
          <p:nvPr/>
        </p:nvSpPr>
        <p:spPr>
          <a:xfrm flipH="1">
            <a:off x="0" y="592988"/>
            <a:ext cx="254000" cy="78483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86D41204-F500-28C0-3D29-9EA9DB5C84CC}"/>
              </a:ext>
            </a:extLst>
          </p:cNvPr>
          <p:cNvSpPr/>
          <p:nvPr/>
        </p:nvSpPr>
        <p:spPr>
          <a:xfrm>
            <a:off x="634180" y="1515618"/>
            <a:ext cx="10923639" cy="514525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4FDFBDF-1968-BEC4-35B6-550D9D0BF655}"/>
              </a:ext>
            </a:extLst>
          </p:cNvPr>
          <p:cNvSpPr txBox="1"/>
          <p:nvPr/>
        </p:nvSpPr>
        <p:spPr>
          <a:xfrm>
            <a:off x="4029890" y="1543117"/>
            <a:ext cx="45559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lt-LT" sz="3200" dirty="0"/>
              <a:t>Paslaugoms:</a:t>
            </a:r>
            <a:endParaRPr lang="en-US" sz="3200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3749D1F-9481-9BB9-A19D-1F22C818C7E6}"/>
              </a:ext>
            </a:extLst>
          </p:cNvPr>
          <p:cNvSpPr txBox="1"/>
          <p:nvPr/>
        </p:nvSpPr>
        <p:spPr>
          <a:xfrm>
            <a:off x="1102478" y="2219223"/>
            <a:ext cx="25205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t-LT" dirty="0">
                <a:latin typeface="Arial" panose="020B0604020202020204" pitchFamily="34" charset="0"/>
                <a:cs typeface="Arial" panose="020B0604020202020204" pitchFamily="34" charset="0"/>
              </a:rPr>
              <a:t>Elektroninių ryšių paslaugos.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2F97CDF9-C8EA-2A83-A6E9-969C7B684497}"/>
              </a:ext>
            </a:extLst>
          </p:cNvPr>
          <p:cNvSpPr txBox="1"/>
          <p:nvPr/>
        </p:nvSpPr>
        <p:spPr>
          <a:xfrm>
            <a:off x="1065838" y="3136486"/>
            <a:ext cx="2682898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t-LT" dirty="0">
                <a:latin typeface="Arial" panose="020B0604020202020204" pitchFamily="34" charset="0"/>
                <a:cs typeface="Arial" panose="020B0604020202020204" pitchFamily="34" charset="0"/>
              </a:rPr>
              <a:t>Audiovizualinės žiniasklaidos paslaugos</a:t>
            </a:r>
            <a:r>
              <a:rPr lang="lt-LT" sz="2000" dirty="0"/>
              <a:t>.</a:t>
            </a:r>
            <a:endParaRPr lang="en-US" sz="2000" dirty="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910E26FF-D2B0-B904-60B0-44DBFC970511}"/>
              </a:ext>
            </a:extLst>
          </p:cNvPr>
          <p:cNvSpPr txBox="1"/>
          <p:nvPr/>
        </p:nvSpPr>
        <p:spPr>
          <a:xfrm>
            <a:off x="1045325" y="4057096"/>
            <a:ext cx="321847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t-LT" dirty="0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lt-LT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ro, autobusų, geležinkelių ir vandens transporto paslaugos (interneto svetainės, nešiojamaisiais prietaisais teikiamoms paslaugos, elektroniniai bilietai ir informacijos teikimas).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D638C773-4E52-7252-78A2-1C23AB5126FD}"/>
              </a:ext>
            </a:extLst>
          </p:cNvPr>
          <p:cNvSpPr txBox="1"/>
          <p:nvPr/>
        </p:nvSpPr>
        <p:spPr>
          <a:xfrm>
            <a:off x="5148669" y="5770851"/>
            <a:ext cx="3373509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t-LT" dirty="0">
                <a:latin typeface="Arial" panose="020B0604020202020204" pitchFamily="34" charset="0"/>
                <a:cs typeface="Arial" panose="020B0604020202020204" pitchFamily="34" charset="0"/>
              </a:rPr>
              <a:t>Atsakymai į pagalbos prašymus gauti numeriu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112</a:t>
            </a:r>
            <a:r>
              <a:rPr lang="en-US" sz="2000" dirty="0"/>
              <a:t>.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51FBD100-A4C5-2D10-8330-9B0159E2A0C1}"/>
              </a:ext>
            </a:extLst>
          </p:cNvPr>
          <p:cNvSpPr txBox="1"/>
          <p:nvPr/>
        </p:nvSpPr>
        <p:spPr>
          <a:xfrm rot="10800000" flipV="1">
            <a:off x="8997708" y="2041080"/>
            <a:ext cx="214825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t-LT" dirty="0">
                <a:latin typeface="Arial" panose="020B0604020202020204" pitchFamily="34" charset="0"/>
                <a:cs typeface="Arial" panose="020B0604020202020204" pitchFamily="34" charset="0"/>
              </a:rPr>
              <a:t>Elektroninės knygos ir speciali programinė įranga.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0C395A2D-4D9B-4F91-17FC-A05EFCBA9851}"/>
              </a:ext>
            </a:extLst>
          </p:cNvPr>
          <p:cNvSpPr txBox="1"/>
          <p:nvPr/>
        </p:nvSpPr>
        <p:spPr>
          <a:xfrm>
            <a:off x="9004536" y="3477477"/>
            <a:ext cx="22514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t-LT" dirty="0">
                <a:latin typeface="Arial" panose="020B0604020202020204" pitchFamily="34" charset="0"/>
                <a:cs typeface="Arial" panose="020B0604020202020204" pitchFamily="34" charset="0"/>
              </a:rPr>
              <a:t>Elektroninė prekyba.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C8BAECC3-7D76-27B3-C8B5-2AFBEBCEF8EA}"/>
              </a:ext>
            </a:extLst>
          </p:cNvPr>
          <p:cNvSpPr txBox="1"/>
          <p:nvPr/>
        </p:nvSpPr>
        <p:spPr>
          <a:xfrm>
            <a:off x="9004543" y="4567998"/>
            <a:ext cx="225139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t-LT" dirty="0">
                <a:latin typeface="Arial" panose="020B0604020202020204" pitchFamily="34" charset="0"/>
                <a:cs typeface="Arial" panose="020B0604020202020204" pitchFamily="34" charset="0"/>
              </a:rPr>
              <a:t>Banko paslaugos vartotojams.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7" name="Graphic 26" descr="Television with solid fill">
            <a:extLst>
              <a:ext uri="{FF2B5EF4-FFF2-40B4-BE49-F238E27FC236}">
                <a16:creationId xmlns:a16="http://schemas.microsoft.com/office/drawing/2014/main" id="{E0856857-48C7-9145-F003-FE9B9F79355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356908" y="3002756"/>
            <a:ext cx="867302" cy="867302"/>
          </a:xfrm>
          <a:prstGeom prst="rect">
            <a:avLst/>
          </a:prstGeom>
        </p:spPr>
      </p:pic>
      <p:pic>
        <p:nvPicPr>
          <p:cNvPr id="28" name="Graphic 27" descr="Bus with solid fill">
            <a:extLst>
              <a:ext uri="{FF2B5EF4-FFF2-40B4-BE49-F238E27FC236}">
                <a16:creationId xmlns:a16="http://schemas.microsoft.com/office/drawing/2014/main" id="{6191BDF4-D5A7-12FC-2940-7A077AA516A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4916239" y="3894757"/>
            <a:ext cx="1000550" cy="1000550"/>
          </a:xfrm>
          <a:prstGeom prst="rect">
            <a:avLst/>
          </a:prstGeom>
        </p:spPr>
      </p:pic>
      <p:pic>
        <p:nvPicPr>
          <p:cNvPr id="29" name="Graphic 28" descr="Call center with solid fill">
            <a:extLst>
              <a:ext uri="{FF2B5EF4-FFF2-40B4-BE49-F238E27FC236}">
                <a16:creationId xmlns:a16="http://schemas.microsoft.com/office/drawing/2014/main" id="{B55F5A31-CFA8-191B-A28C-49B06455C03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6192565" y="4633556"/>
            <a:ext cx="797511" cy="797511"/>
          </a:xfrm>
          <a:prstGeom prst="rect">
            <a:avLst/>
          </a:prstGeom>
        </p:spPr>
      </p:pic>
      <p:pic>
        <p:nvPicPr>
          <p:cNvPr id="30" name="Graphic 29" descr="Internet Banking with solid fill">
            <a:extLst>
              <a:ext uri="{FF2B5EF4-FFF2-40B4-BE49-F238E27FC236}">
                <a16:creationId xmlns:a16="http://schemas.microsoft.com/office/drawing/2014/main" id="{1918466C-910B-C538-D3F5-2557157C3095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7304920" y="4326138"/>
            <a:ext cx="736713" cy="736713"/>
          </a:xfrm>
          <a:prstGeom prst="rect">
            <a:avLst/>
          </a:prstGeom>
        </p:spPr>
      </p:pic>
      <p:pic>
        <p:nvPicPr>
          <p:cNvPr id="31" name="Graphic 30" descr="Shopping cart with solid fill">
            <a:extLst>
              <a:ext uri="{FF2B5EF4-FFF2-40B4-BE49-F238E27FC236}">
                <a16:creationId xmlns:a16="http://schemas.microsoft.com/office/drawing/2014/main" id="{7C40FE52-08EC-1A0D-9CA1-EF2000294DC6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7704893" y="3237356"/>
            <a:ext cx="834841" cy="834841"/>
          </a:xfrm>
          <a:prstGeom prst="rect">
            <a:avLst/>
          </a:prstGeom>
        </p:spPr>
      </p:pic>
      <p:pic>
        <p:nvPicPr>
          <p:cNvPr id="32" name="Graphic 31" descr="Smart Phone with solid fill">
            <a:extLst>
              <a:ext uri="{FF2B5EF4-FFF2-40B4-BE49-F238E27FC236}">
                <a16:creationId xmlns:a16="http://schemas.microsoft.com/office/drawing/2014/main" id="{065539ED-B96F-2189-7D7F-42F41F8629FB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7903526" y="2155391"/>
            <a:ext cx="847064" cy="748877"/>
          </a:xfrm>
          <a:prstGeom prst="rect">
            <a:avLst/>
          </a:prstGeom>
        </p:spPr>
      </p:pic>
      <p:pic>
        <p:nvPicPr>
          <p:cNvPr id="33" name="Graphic 32" descr="Selfie with solid fill">
            <a:extLst>
              <a:ext uri="{FF2B5EF4-FFF2-40B4-BE49-F238E27FC236}">
                <a16:creationId xmlns:a16="http://schemas.microsoft.com/office/drawing/2014/main" id="{ADFA6B88-1DC7-FD95-746D-F53EB7934C46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3631063" y="1966670"/>
            <a:ext cx="889035" cy="889035"/>
          </a:xfrm>
          <a:prstGeom prst="rect">
            <a:avLst/>
          </a:prstGeom>
        </p:spPr>
      </p:pic>
      <p:cxnSp>
        <p:nvCxnSpPr>
          <p:cNvPr id="35" name="Connector: Elbow 34">
            <a:extLst>
              <a:ext uri="{FF2B5EF4-FFF2-40B4-BE49-F238E27FC236}">
                <a16:creationId xmlns:a16="http://schemas.microsoft.com/office/drawing/2014/main" id="{D227823F-6F06-3761-6031-954F0A212028}"/>
              </a:ext>
            </a:extLst>
          </p:cNvPr>
          <p:cNvCxnSpPr>
            <a:cxnSpLocks/>
          </p:cNvCxnSpPr>
          <p:nvPr/>
        </p:nvCxnSpPr>
        <p:spPr>
          <a:xfrm flipV="1">
            <a:off x="2976353" y="2221413"/>
            <a:ext cx="780145" cy="181101"/>
          </a:xfrm>
          <a:prstGeom prst="bentConnector3">
            <a:avLst>
              <a:gd name="adj1" fmla="val 50000"/>
            </a:avLst>
          </a:prstGeom>
          <a:ln w="9525" cap="flat" cmpd="sng" algn="ctr">
            <a:solidFill>
              <a:srgbClr val="FF0000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36" name="Connector: Elbow 35">
            <a:extLst>
              <a:ext uri="{FF2B5EF4-FFF2-40B4-BE49-F238E27FC236}">
                <a16:creationId xmlns:a16="http://schemas.microsoft.com/office/drawing/2014/main" id="{D70B4FED-281F-BAC9-58E8-E90D2EE0F59A}"/>
              </a:ext>
            </a:extLst>
          </p:cNvPr>
          <p:cNvCxnSpPr>
            <a:cxnSpLocks/>
            <a:endCxn id="28" idx="1"/>
          </p:cNvCxnSpPr>
          <p:nvPr/>
        </p:nvCxnSpPr>
        <p:spPr>
          <a:xfrm>
            <a:off x="4151464" y="4264488"/>
            <a:ext cx="764775" cy="130544"/>
          </a:xfrm>
          <a:prstGeom prst="bentConnector3">
            <a:avLst>
              <a:gd name="adj1" fmla="val 50000"/>
            </a:avLst>
          </a:prstGeom>
          <a:ln w="9525" cap="flat" cmpd="sng" algn="ctr">
            <a:solidFill>
              <a:srgbClr val="FF0000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38" name="Connector: Elbow 37">
            <a:extLst>
              <a:ext uri="{FF2B5EF4-FFF2-40B4-BE49-F238E27FC236}">
                <a16:creationId xmlns:a16="http://schemas.microsoft.com/office/drawing/2014/main" id="{78491248-7EF0-E2A4-2336-F4C88CBB35F5}"/>
              </a:ext>
            </a:extLst>
          </p:cNvPr>
          <p:cNvCxnSpPr>
            <a:cxnSpLocks/>
          </p:cNvCxnSpPr>
          <p:nvPr/>
        </p:nvCxnSpPr>
        <p:spPr>
          <a:xfrm>
            <a:off x="7851679" y="4510487"/>
            <a:ext cx="1179498" cy="247532"/>
          </a:xfrm>
          <a:prstGeom prst="bentConnector3">
            <a:avLst>
              <a:gd name="adj1" fmla="val 50000"/>
            </a:avLst>
          </a:prstGeom>
          <a:ln w="9525" cap="flat" cmpd="sng" algn="ctr">
            <a:solidFill>
              <a:srgbClr val="FF0000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39" name="Connector: Elbow 38">
            <a:extLst>
              <a:ext uri="{FF2B5EF4-FFF2-40B4-BE49-F238E27FC236}">
                <a16:creationId xmlns:a16="http://schemas.microsoft.com/office/drawing/2014/main" id="{D11A3AB6-BE32-17F4-71AA-E5C726DFC2FB}"/>
              </a:ext>
            </a:extLst>
          </p:cNvPr>
          <p:cNvCxnSpPr>
            <a:cxnSpLocks/>
          </p:cNvCxnSpPr>
          <p:nvPr/>
        </p:nvCxnSpPr>
        <p:spPr>
          <a:xfrm>
            <a:off x="8463386" y="3454830"/>
            <a:ext cx="567791" cy="197621"/>
          </a:xfrm>
          <a:prstGeom prst="bentConnector3">
            <a:avLst>
              <a:gd name="adj1" fmla="val 50000"/>
            </a:avLst>
          </a:prstGeom>
          <a:ln w="9525" cap="flat" cmpd="sng" algn="ctr">
            <a:solidFill>
              <a:srgbClr val="FF0000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40" name="Connector: Elbow 39">
            <a:extLst>
              <a:ext uri="{FF2B5EF4-FFF2-40B4-BE49-F238E27FC236}">
                <a16:creationId xmlns:a16="http://schemas.microsoft.com/office/drawing/2014/main" id="{11CF3171-6929-B609-CA8B-0DABA87938AF}"/>
              </a:ext>
            </a:extLst>
          </p:cNvPr>
          <p:cNvCxnSpPr>
            <a:cxnSpLocks/>
          </p:cNvCxnSpPr>
          <p:nvPr/>
        </p:nvCxnSpPr>
        <p:spPr>
          <a:xfrm flipV="1">
            <a:off x="8568814" y="2230019"/>
            <a:ext cx="462363" cy="172495"/>
          </a:xfrm>
          <a:prstGeom prst="bentConnector3">
            <a:avLst>
              <a:gd name="adj1" fmla="val 50000"/>
            </a:avLst>
          </a:prstGeom>
          <a:ln w="9525" cap="flat" cmpd="sng" algn="ctr">
            <a:solidFill>
              <a:srgbClr val="FF0000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41" name="Connector: Elbow 40">
            <a:extLst>
              <a:ext uri="{FF2B5EF4-FFF2-40B4-BE49-F238E27FC236}">
                <a16:creationId xmlns:a16="http://schemas.microsoft.com/office/drawing/2014/main" id="{B9957399-7EFE-0A59-B0B7-40A410713D12}"/>
              </a:ext>
            </a:extLst>
          </p:cNvPr>
          <p:cNvCxnSpPr>
            <a:cxnSpLocks/>
            <a:endCxn id="27" idx="1"/>
          </p:cNvCxnSpPr>
          <p:nvPr/>
        </p:nvCxnSpPr>
        <p:spPr>
          <a:xfrm>
            <a:off x="2794500" y="3339099"/>
            <a:ext cx="1562408" cy="97308"/>
          </a:xfrm>
          <a:prstGeom prst="bentConnector3">
            <a:avLst>
              <a:gd name="adj1" fmla="val 67679"/>
            </a:avLst>
          </a:prstGeom>
          <a:ln w="9525" cap="flat" cmpd="sng" algn="ctr">
            <a:solidFill>
              <a:srgbClr val="FF0000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70" name="Oval 69">
            <a:extLst>
              <a:ext uri="{FF2B5EF4-FFF2-40B4-BE49-F238E27FC236}">
                <a16:creationId xmlns:a16="http://schemas.microsoft.com/office/drawing/2014/main" id="{B8E25AE7-AE47-627A-B79F-6C66F836B9F2}"/>
              </a:ext>
            </a:extLst>
          </p:cNvPr>
          <p:cNvSpPr/>
          <p:nvPr/>
        </p:nvSpPr>
        <p:spPr>
          <a:xfrm>
            <a:off x="3746378" y="2186009"/>
            <a:ext cx="94881" cy="103084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71" name="Oval 70">
            <a:extLst>
              <a:ext uri="{FF2B5EF4-FFF2-40B4-BE49-F238E27FC236}">
                <a16:creationId xmlns:a16="http://schemas.microsoft.com/office/drawing/2014/main" id="{1BD767C8-6C17-9F25-EF9E-32FF2B810F6D}"/>
              </a:ext>
            </a:extLst>
          </p:cNvPr>
          <p:cNvSpPr/>
          <p:nvPr/>
        </p:nvSpPr>
        <p:spPr>
          <a:xfrm>
            <a:off x="4317524" y="3397215"/>
            <a:ext cx="94881" cy="103084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72" name="Oval 71">
            <a:extLst>
              <a:ext uri="{FF2B5EF4-FFF2-40B4-BE49-F238E27FC236}">
                <a16:creationId xmlns:a16="http://schemas.microsoft.com/office/drawing/2014/main" id="{4F119BA1-597E-026B-5A72-C0CEAD112632}"/>
              </a:ext>
            </a:extLst>
          </p:cNvPr>
          <p:cNvSpPr/>
          <p:nvPr/>
        </p:nvSpPr>
        <p:spPr>
          <a:xfrm>
            <a:off x="4911805" y="4343490"/>
            <a:ext cx="94881" cy="103084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73" name="Oval 72">
            <a:extLst>
              <a:ext uri="{FF2B5EF4-FFF2-40B4-BE49-F238E27FC236}">
                <a16:creationId xmlns:a16="http://schemas.microsoft.com/office/drawing/2014/main" id="{933ECA65-F768-4606-845C-7EA946C5E479}"/>
              </a:ext>
            </a:extLst>
          </p:cNvPr>
          <p:cNvSpPr/>
          <p:nvPr/>
        </p:nvSpPr>
        <p:spPr>
          <a:xfrm>
            <a:off x="6543879" y="5313767"/>
            <a:ext cx="94881" cy="103084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74" name="Oval 73">
            <a:extLst>
              <a:ext uri="{FF2B5EF4-FFF2-40B4-BE49-F238E27FC236}">
                <a16:creationId xmlns:a16="http://schemas.microsoft.com/office/drawing/2014/main" id="{32D07B49-965F-B889-15FF-C8502B4A825E}"/>
              </a:ext>
            </a:extLst>
          </p:cNvPr>
          <p:cNvSpPr/>
          <p:nvPr/>
        </p:nvSpPr>
        <p:spPr>
          <a:xfrm>
            <a:off x="7812865" y="4475529"/>
            <a:ext cx="94881" cy="103084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75" name="Oval 74">
            <a:extLst>
              <a:ext uri="{FF2B5EF4-FFF2-40B4-BE49-F238E27FC236}">
                <a16:creationId xmlns:a16="http://schemas.microsoft.com/office/drawing/2014/main" id="{D7B96CB4-2190-5A14-CD03-AB6A31212D07}"/>
              </a:ext>
            </a:extLst>
          </p:cNvPr>
          <p:cNvSpPr/>
          <p:nvPr/>
        </p:nvSpPr>
        <p:spPr>
          <a:xfrm>
            <a:off x="8407889" y="3413859"/>
            <a:ext cx="94881" cy="103084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76" name="Oval 75">
            <a:extLst>
              <a:ext uri="{FF2B5EF4-FFF2-40B4-BE49-F238E27FC236}">
                <a16:creationId xmlns:a16="http://schemas.microsoft.com/office/drawing/2014/main" id="{25DEFBBF-3722-7DC8-163E-81EB4EC57828}"/>
              </a:ext>
            </a:extLst>
          </p:cNvPr>
          <p:cNvSpPr/>
          <p:nvPr/>
        </p:nvSpPr>
        <p:spPr>
          <a:xfrm>
            <a:off x="8511842" y="2359645"/>
            <a:ext cx="94881" cy="103084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cxnSp>
        <p:nvCxnSpPr>
          <p:cNvPr id="77" name="Straight Arrow Connector 76">
            <a:extLst>
              <a:ext uri="{FF2B5EF4-FFF2-40B4-BE49-F238E27FC236}">
                <a16:creationId xmlns:a16="http://schemas.microsoft.com/office/drawing/2014/main" id="{033FB652-B64C-8CC5-BEE3-2E7DB48B4828}"/>
              </a:ext>
            </a:extLst>
          </p:cNvPr>
          <p:cNvCxnSpPr>
            <a:cxnSpLocks/>
          </p:cNvCxnSpPr>
          <p:nvPr/>
        </p:nvCxnSpPr>
        <p:spPr>
          <a:xfrm>
            <a:off x="6591504" y="5416851"/>
            <a:ext cx="0" cy="353823"/>
          </a:xfrm>
          <a:prstGeom prst="straightConnector1">
            <a:avLst/>
          </a:prstGeom>
          <a:ln w="9525" cap="flat" cmpd="sng" algn="ctr">
            <a:solidFill>
              <a:srgbClr val="FF0000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0971866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TextBox 68">
            <a:extLst>
              <a:ext uri="{FF2B5EF4-FFF2-40B4-BE49-F238E27FC236}">
                <a16:creationId xmlns:a16="http://schemas.microsoft.com/office/drawing/2014/main" id="{6F69ADA8-D4E4-45D7-93CC-294CF915E63A}"/>
              </a:ext>
            </a:extLst>
          </p:cNvPr>
          <p:cNvSpPr txBox="1"/>
          <p:nvPr/>
        </p:nvSpPr>
        <p:spPr>
          <a:xfrm>
            <a:off x="618066" y="897365"/>
            <a:ext cx="10583334" cy="48045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>
              <a:lnSpc>
                <a:spcPts val="2700"/>
              </a:lnSpc>
            </a:pPr>
            <a:r>
              <a:rPr lang="lt-LT" sz="4400" spc="200" dirty="0">
                <a:latin typeface="Arial" panose="020B0604020202020204" pitchFamily="34" charset="0"/>
                <a:ea typeface="Montserrat Black" charset="0"/>
                <a:cs typeface="Arial" panose="020B0604020202020204" pitchFamily="34" charset="0"/>
              </a:rPr>
              <a:t>Kas tie prieinamumo reikalavimai?</a:t>
            </a:r>
            <a:endParaRPr lang="en-US" sz="4400" spc="200" dirty="0">
              <a:latin typeface="Arial" panose="020B0604020202020204" pitchFamily="34" charset="0"/>
              <a:ea typeface="Montserrat Black" charset="0"/>
              <a:cs typeface="Arial" panose="020B0604020202020204" pitchFamily="34" charset="0"/>
            </a:endParaRP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33BDBD96-DD5A-4977-A1D7-100419D5014B}"/>
              </a:ext>
            </a:extLst>
          </p:cNvPr>
          <p:cNvSpPr txBox="1"/>
          <p:nvPr/>
        </p:nvSpPr>
        <p:spPr>
          <a:xfrm>
            <a:off x="630494" y="1743959"/>
            <a:ext cx="11107210" cy="263456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marR="0" lvl="0" indent="0" algn="l" defTabSz="1219031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lt-LT" sz="2800" dirty="0">
                <a:solidFill>
                  <a:srgbClr val="0038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Tai </a:t>
            </a:r>
            <a:r>
              <a:rPr kumimoji="0" lang="lt-LT" sz="2800" b="0" i="0" u="none" strike="noStrike" kern="1200" cap="none" spc="0" normalizeH="0" baseline="0" noProof="0" dirty="0">
                <a:ln>
                  <a:noFill/>
                </a:ln>
                <a:solidFill>
                  <a:srgbClr val="00385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reikalavimai gaminių ir paslaugų savybėms, elementams, funkcijoms, siekiant, kad:</a:t>
            </a:r>
          </a:p>
          <a:p>
            <a:pPr marL="342900" marR="0" lvl="0" indent="-342900" algn="l" defTabSz="1219031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lt-LT" sz="2800" b="0" i="0" u="none" strike="noStrike" kern="1200" cap="none" spc="0" normalizeH="0" baseline="0" noProof="0" dirty="0">
                <a:ln>
                  <a:noFill/>
                </a:ln>
                <a:solidFill>
                  <a:srgbClr val="00385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gaminiai ir paslaugos atitiktų </a:t>
            </a:r>
            <a:r>
              <a:rPr kumimoji="0" lang="lt-LT" sz="2800" b="1" i="0" u="none" strike="noStrike" kern="1200" cap="none" spc="0" normalizeH="0" baseline="0" noProof="0" dirty="0">
                <a:ln>
                  <a:noFill/>
                </a:ln>
                <a:solidFill>
                  <a:srgbClr val="00385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universalaus dizaino </a:t>
            </a:r>
            <a:r>
              <a:rPr kumimoji="0" lang="lt-LT" sz="2800" b="0" i="0" u="none" strike="noStrike" kern="1200" cap="none" spc="0" normalizeH="0" baseline="0" noProof="0" dirty="0">
                <a:ln>
                  <a:noFill/>
                </a:ln>
                <a:solidFill>
                  <a:srgbClr val="00385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principus;</a:t>
            </a:r>
          </a:p>
          <a:p>
            <a:pPr marL="342900" marR="0" lvl="0" indent="-342900" algn="l" defTabSz="1219031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lt-LT" sz="2800" b="0" i="0" u="none" strike="noStrike" kern="1200" cap="none" spc="0" normalizeH="0" baseline="0" noProof="0" dirty="0">
                <a:ln>
                  <a:noFill/>
                </a:ln>
                <a:solidFill>
                  <a:srgbClr val="00385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atitinkamais gaminiais ir paslaugomis pagal numatytą paskirtį galėtų naudotis </a:t>
            </a:r>
            <a:r>
              <a:rPr kumimoji="0" lang="lt-LT" sz="2800" b="1" i="0" u="none" strike="noStrike" kern="1200" cap="none" spc="0" normalizeH="0" baseline="0" noProof="0" dirty="0">
                <a:ln>
                  <a:noFill/>
                </a:ln>
                <a:solidFill>
                  <a:srgbClr val="00385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kuo daugiau asmenų su negalia.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AB96DF4-AFFF-41A1-8E9A-805A4DF74D97}"/>
              </a:ext>
            </a:extLst>
          </p:cNvPr>
          <p:cNvSpPr/>
          <p:nvPr/>
        </p:nvSpPr>
        <p:spPr>
          <a:xfrm flipH="1">
            <a:off x="0" y="592988"/>
            <a:ext cx="254000" cy="78483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AD984C7E-A071-7BE3-076D-96A32B67F223}"/>
              </a:ext>
            </a:extLst>
          </p:cNvPr>
          <p:cNvSpPr/>
          <p:nvPr/>
        </p:nvSpPr>
        <p:spPr>
          <a:xfrm>
            <a:off x="1688969" y="5081046"/>
            <a:ext cx="8671089" cy="1289639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67000"/>
                </a:schemeClr>
              </a:gs>
              <a:gs pos="48000">
                <a:schemeClr val="accent6">
                  <a:lumMod val="97000"/>
                  <a:lumOff val="3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Graphic 17" descr="Man with kid with solid fill">
            <a:extLst>
              <a:ext uri="{FF2B5EF4-FFF2-40B4-BE49-F238E27FC236}">
                <a16:creationId xmlns:a16="http://schemas.microsoft.com/office/drawing/2014/main" id="{895FD8DA-4ADB-55A2-10ED-BE1B70CA045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052763" y="5200337"/>
            <a:ext cx="1068653" cy="1068653"/>
          </a:xfrm>
          <a:prstGeom prst="rect">
            <a:avLst/>
          </a:prstGeom>
        </p:spPr>
      </p:pic>
      <p:pic>
        <p:nvPicPr>
          <p:cNvPr id="16" name="Graphic 15" descr="Man with cane with solid fill">
            <a:extLst>
              <a:ext uri="{FF2B5EF4-FFF2-40B4-BE49-F238E27FC236}">
                <a16:creationId xmlns:a16="http://schemas.microsoft.com/office/drawing/2014/main" id="{62C2A368-D88C-F6E4-C6DA-87D0F8A1267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538793" y="5203397"/>
            <a:ext cx="1038637" cy="1038637"/>
          </a:xfrm>
          <a:prstGeom prst="rect">
            <a:avLst/>
          </a:prstGeom>
        </p:spPr>
      </p:pic>
      <p:pic>
        <p:nvPicPr>
          <p:cNvPr id="12" name="Graphic 11" descr="Wheelchair with solid fill">
            <a:extLst>
              <a:ext uri="{FF2B5EF4-FFF2-40B4-BE49-F238E27FC236}">
                <a16:creationId xmlns:a16="http://schemas.microsoft.com/office/drawing/2014/main" id="{97DFEEA5-7BC4-38F3-919F-414FF34CAB4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7043851" y="5247959"/>
            <a:ext cx="1000600" cy="1000600"/>
          </a:xfrm>
          <a:prstGeom prst="rect">
            <a:avLst/>
          </a:prstGeom>
        </p:spPr>
      </p:pic>
      <p:pic>
        <p:nvPicPr>
          <p:cNvPr id="14" name="Graphic 13" descr="Mom with stroller with solid fill">
            <a:extLst>
              <a:ext uri="{FF2B5EF4-FFF2-40B4-BE49-F238E27FC236}">
                <a16:creationId xmlns:a16="http://schemas.microsoft.com/office/drawing/2014/main" id="{DB10C736-4738-C97B-1A67-5614CF891F7B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8555886" y="5164410"/>
            <a:ext cx="1140656" cy="1140656"/>
          </a:xfrm>
          <a:prstGeom prst="rect">
            <a:avLst/>
          </a:prstGeom>
        </p:spPr>
      </p:pic>
      <p:pic>
        <p:nvPicPr>
          <p:cNvPr id="21" name="Graphic 20" descr="Support Dog with solid fill">
            <a:extLst>
              <a:ext uri="{FF2B5EF4-FFF2-40B4-BE49-F238E27FC236}">
                <a16:creationId xmlns:a16="http://schemas.microsoft.com/office/drawing/2014/main" id="{4AD78028-24E7-F58F-4AD1-B13A2622128C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2740845" y="5619869"/>
            <a:ext cx="750816" cy="750816"/>
          </a:xfrm>
          <a:prstGeom prst="rect">
            <a:avLst/>
          </a:prstGeom>
        </p:spPr>
      </p:pic>
      <p:pic>
        <p:nvPicPr>
          <p:cNvPr id="23" name="Graphic 22" descr="Man with solid fill">
            <a:extLst>
              <a:ext uri="{FF2B5EF4-FFF2-40B4-BE49-F238E27FC236}">
                <a16:creationId xmlns:a16="http://schemas.microsoft.com/office/drawing/2014/main" id="{A1F9D076-0899-DE9D-8EEE-5FFFBF1EF197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2114629" y="5247959"/>
            <a:ext cx="1038637" cy="1038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417168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val 7">
            <a:extLst>
              <a:ext uri="{FF2B5EF4-FFF2-40B4-BE49-F238E27FC236}">
                <a16:creationId xmlns:a16="http://schemas.microsoft.com/office/drawing/2014/main" id="{1C8C73D1-2466-5AAA-8F08-F4B9C32CC7FF}"/>
              </a:ext>
            </a:extLst>
          </p:cNvPr>
          <p:cNvSpPr/>
          <p:nvPr/>
        </p:nvSpPr>
        <p:spPr>
          <a:xfrm>
            <a:off x="4505049" y="1610840"/>
            <a:ext cx="1182721" cy="1108207"/>
          </a:xfrm>
          <a:prstGeom prst="ellipse">
            <a:avLst/>
          </a:prstGeom>
          <a:gradFill flip="none" rotWithShape="1">
            <a:gsLst>
              <a:gs pos="0">
                <a:srgbClr val="33CC33">
                  <a:tint val="66000"/>
                  <a:satMod val="160000"/>
                </a:srgbClr>
              </a:gs>
              <a:gs pos="50000">
                <a:srgbClr val="33CC33">
                  <a:tint val="44500"/>
                  <a:satMod val="160000"/>
                </a:srgbClr>
              </a:gs>
              <a:gs pos="100000">
                <a:srgbClr val="33CC33">
                  <a:tint val="23500"/>
                  <a:satMod val="160000"/>
                </a:srgbClr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0AAD46FF-C0B3-56AA-7E35-B4C0CCD3113E}"/>
              </a:ext>
            </a:extLst>
          </p:cNvPr>
          <p:cNvSpPr/>
          <p:nvPr/>
        </p:nvSpPr>
        <p:spPr>
          <a:xfrm>
            <a:off x="6059986" y="1610839"/>
            <a:ext cx="1182721" cy="1108207"/>
          </a:xfrm>
          <a:prstGeom prst="ellipse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D1A1FB56-0A5B-592C-86BD-BDFFE15CFE39}"/>
              </a:ext>
            </a:extLst>
          </p:cNvPr>
          <p:cNvSpPr/>
          <p:nvPr/>
        </p:nvSpPr>
        <p:spPr>
          <a:xfrm>
            <a:off x="7599603" y="1608281"/>
            <a:ext cx="1182721" cy="1108207"/>
          </a:xfrm>
          <a:prstGeom prst="ellipse">
            <a:avLst/>
          </a:prstGeom>
          <a:gradFill flip="none" rotWithShape="1">
            <a:gsLst>
              <a:gs pos="0">
                <a:srgbClr val="FF3300">
                  <a:tint val="66000"/>
                  <a:satMod val="160000"/>
                </a:srgbClr>
              </a:gs>
              <a:gs pos="50000">
                <a:srgbClr val="FF3300">
                  <a:tint val="44500"/>
                  <a:satMod val="160000"/>
                </a:srgbClr>
              </a:gs>
              <a:gs pos="100000">
                <a:srgbClr val="FF3300">
                  <a:tint val="23500"/>
                  <a:satMod val="160000"/>
                </a:srgbClr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6F69ADA8-D4E4-45D7-93CC-294CF915E63A}"/>
              </a:ext>
            </a:extLst>
          </p:cNvPr>
          <p:cNvSpPr txBox="1"/>
          <p:nvPr/>
        </p:nvSpPr>
        <p:spPr>
          <a:xfrm>
            <a:off x="618066" y="897365"/>
            <a:ext cx="10905150" cy="48045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>
              <a:lnSpc>
                <a:spcPts val="2700"/>
              </a:lnSpc>
            </a:pPr>
            <a:r>
              <a:rPr lang="lt-LT" sz="4400" spc="200" dirty="0">
                <a:latin typeface="Arial" panose="020B0604020202020204" pitchFamily="34" charset="0"/>
                <a:ea typeface="Montserrat Black" charset="0"/>
                <a:cs typeface="Arial" panose="020B0604020202020204" pitchFamily="34" charset="0"/>
              </a:rPr>
              <a:t>Kokie tie prieinamumo reikalavimai?</a:t>
            </a:r>
            <a:endParaRPr lang="en-US" sz="4400" spc="200" dirty="0">
              <a:latin typeface="Arial" panose="020B0604020202020204" pitchFamily="34" charset="0"/>
              <a:ea typeface="Montserrat Black" charset="0"/>
              <a:cs typeface="Arial" panose="020B0604020202020204" pitchFamily="34" charset="0"/>
            </a:endParaRP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33BDBD96-DD5A-4977-A1D7-100419D5014B}"/>
              </a:ext>
            </a:extLst>
          </p:cNvPr>
          <p:cNvSpPr txBox="1"/>
          <p:nvPr/>
        </p:nvSpPr>
        <p:spPr>
          <a:xfrm>
            <a:off x="733425" y="2377407"/>
            <a:ext cx="11107210" cy="127419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marR="0" lvl="0" indent="0" algn="l" defTabSz="1219031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lt-LT" sz="2400" i="0" u="none" strike="noStrike" kern="1200" cap="none" spc="0" normalizeH="0" baseline="0" noProof="0" dirty="0">
              <a:ln>
                <a:noFill/>
              </a:ln>
              <a:solidFill>
                <a:srgbClr val="00385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1219031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lt-LT" sz="2400" i="0" u="none" strike="noStrike" kern="1200" cap="none" spc="0" normalizeH="0" baseline="0" noProof="0" dirty="0">
                <a:ln>
                  <a:noFill/>
                </a:ln>
                <a:solidFill>
                  <a:srgbClr val="00385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Informacijos apie gaminio naudojimą ar paslaugos veikimą pateikimas (bendrieji reikalavimai):</a:t>
            </a:r>
          </a:p>
        </p:txBody>
      </p:sp>
      <p:sp>
        <p:nvSpPr>
          <p:cNvPr id="100" name="TextBox 99">
            <a:extLst>
              <a:ext uri="{FF2B5EF4-FFF2-40B4-BE49-F238E27FC236}">
                <a16:creationId xmlns:a16="http://schemas.microsoft.com/office/drawing/2014/main" id="{055D3CDB-70E2-49F3-92E9-05A5FD841D14}"/>
              </a:ext>
            </a:extLst>
          </p:cNvPr>
          <p:cNvSpPr txBox="1"/>
          <p:nvPr/>
        </p:nvSpPr>
        <p:spPr>
          <a:xfrm>
            <a:off x="733425" y="3640460"/>
            <a:ext cx="10991850" cy="33478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lt-LT" sz="24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pateikiama </a:t>
            </a:r>
            <a:r>
              <a:rPr lang="lt-LT" sz="24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daugiau kaip viena jusle atpažįstamu būdu</a:t>
            </a:r>
            <a:r>
              <a:rPr lang="lt-LT" sz="24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;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lt-LT" sz="24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pateikiama suprantamai;</a:t>
            </a:r>
            <a:endParaRPr lang="lt-LT" sz="24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lt-LT" sz="24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pateikiama tokiu būdu, kad naudotojai galėtų ją suvokti;</a:t>
            </a:r>
            <a:endParaRPr lang="lt-LT" sz="24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lt-LT" sz="24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pateikiama tinkamo dydžio ir tipo šriftu (užtikrinant pakankamą kontrastą, taip pat pritaikant tarpus tarp raidžių, eilučių ir pastraipų) ir kt.</a:t>
            </a:r>
          </a:p>
          <a:p>
            <a:pPr algn="just">
              <a:lnSpc>
                <a:spcPct val="150000"/>
              </a:lnSpc>
            </a:pPr>
            <a:endParaRPr lang="en-US" sz="24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AB96DF4-AFFF-41A1-8E9A-805A4DF74D97}"/>
              </a:ext>
            </a:extLst>
          </p:cNvPr>
          <p:cNvSpPr/>
          <p:nvPr/>
        </p:nvSpPr>
        <p:spPr>
          <a:xfrm flipH="1">
            <a:off x="0" y="592988"/>
            <a:ext cx="254000" cy="78483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B9404AD7-F336-64D6-F1B2-BBA6FF3CF366}"/>
              </a:ext>
            </a:extLst>
          </p:cNvPr>
          <p:cNvSpPr/>
          <p:nvPr/>
        </p:nvSpPr>
        <p:spPr>
          <a:xfrm>
            <a:off x="2855928" y="1618276"/>
            <a:ext cx="1182721" cy="1108207"/>
          </a:xfrm>
          <a:prstGeom prst="ellipse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Graphic 1" descr="Eye with solid fill">
            <a:extLst>
              <a:ext uri="{FF2B5EF4-FFF2-40B4-BE49-F238E27FC236}">
                <a16:creationId xmlns:a16="http://schemas.microsoft.com/office/drawing/2014/main" id="{21B4BCA6-91BB-1D09-C8D8-9D758947BE4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983517" y="1672091"/>
            <a:ext cx="927541" cy="927541"/>
          </a:xfrm>
          <a:prstGeom prst="rect">
            <a:avLst/>
          </a:prstGeom>
        </p:spPr>
      </p:pic>
      <p:pic>
        <p:nvPicPr>
          <p:cNvPr id="3" name="Graphic 2" descr="Ear with solid fill">
            <a:extLst>
              <a:ext uri="{FF2B5EF4-FFF2-40B4-BE49-F238E27FC236}">
                <a16:creationId xmlns:a16="http://schemas.microsoft.com/office/drawing/2014/main" id="{D4377A15-B912-696D-6CED-AA667F95C9B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4692637" y="1741017"/>
            <a:ext cx="822337" cy="822337"/>
          </a:xfrm>
          <a:prstGeom prst="rect">
            <a:avLst/>
          </a:prstGeom>
        </p:spPr>
      </p:pic>
      <p:pic>
        <p:nvPicPr>
          <p:cNvPr id="4" name="Graphic 3" descr="Raised hand with solid fill">
            <a:extLst>
              <a:ext uri="{FF2B5EF4-FFF2-40B4-BE49-F238E27FC236}">
                <a16:creationId xmlns:a16="http://schemas.microsoft.com/office/drawing/2014/main" id="{D44D6EAB-01C1-A286-4677-CCEBDB15EBC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6275224" y="1737847"/>
            <a:ext cx="828675" cy="828675"/>
          </a:xfrm>
          <a:prstGeom prst="rect">
            <a:avLst/>
          </a:prstGeom>
        </p:spPr>
      </p:pic>
      <p:pic>
        <p:nvPicPr>
          <p:cNvPr id="5" name="Graphic 4" descr="Brain with solid fill">
            <a:extLst>
              <a:ext uri="{FF2B5EF4-FFF2-40B4-BE49-F238E27FC236}">
                <a16:creationId xmlns:a16="http://schemas.microsoft.com/office/drawing/2014/main" id="{718C6635-2BCA-9570-28E0-65889E2576B8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7760702" y="1737847"/>
            <a:ext cx="843874" cy="8438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260337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TextBox 68">
            <a:extLst>
              <a:ext uri="{FF2B5EF4-FFF2-40B4-BE49-F238E27FC236}">
                <a16:creationId xmlns:a16="http://schemas.microsoft.com/office/drawing/2014/main" id="{6F69ADA8-D4E4-45D7-93CC-294CF915E63A}"/>
              </a:ext>
            </a:extLst>
          </p:cNvPr>
          <p:cNvSpPr txBox="1"/>
          <p:nvPr/>
        </p:nvSpPr>
        <p:spPr>
          <a:xfrm>
            <a:off x="618066" y="897365"/>
            <a:ext cx="10583334" cy="48045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>
              <a:lnSpc>
                <a:spcPts val="2700"/>
              </a:lnSpc>
            </a:pPr>
            <a:r>
              <a:rPr lang="en-US" sz="4400" spc="200" dirty="0">
                <a:latin typeface="Arial" panose="020B0604020202020204" pitchFamily="34" charset="0"/>
                <a:ea typeface="Montserrat Black" charset="0"/>
                <a:cs typeface="Arial" panose="020B0604020202020204" pitchFamily="34" charset="0"/>
              </a:rPr>
              <a:t>I</a:t>
            </a:r>
            <a:r>
              <a:rPr lang="lt-LT" sz="4400" spc="200" dirty="0">
                <a:latin typeface="Arial" panose="020B0604020202020204" pitchFamily="34" charset="0"/>
                <a:ea typeface="Montserrat Black" charset="0"/>
                <a:cs typeface="Arial" panose="020B0604020202020204" pitchFamily="34" charset="0"/>
              </a:rPr>
              <a:t>šlygos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AB96DF4-AFFF-41A1-8E9A-805A4DF74D97}"/>
              </a:ext>
            </a:extLst>
          </p:cNvPr>
          <p:cNvSpPr/>
          <p:nvPr/>
        </p:nvSpPr>
        <p:spPr>
          <a:xfrm flipH="1">
            <a:off x="0" y="592988"/>
            <a:ext cx="254000" cy="78483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4C06B0C-7DC3-DAB8-06E9-DB7CDD17F4E8}"/>
              </a:ext>
            </a:extLst>
          </p:cNvPr>
          <p:cNvSpPr txBox="1"/>
          <p:nvPr/>
        </p:nvSpPr>
        <p:spPr>
          <a:xfrm>
            <a:off x="707010" y="1753386"/>
            <a:ext cx="10859679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t-LT" sz="2400" dirty="0">
                <a:latin typeface="Arial" panose="020B0604020202020204" pitchFamily="34" charset="0"/>
                <a:cs typeface="Arial" panose="020B0604020202020204" pitchFamily="34" charset="0"/>
              </a:rPr>
              <a:t>Nuo prieinamumo reikalavimų laikymosi atleidžiamos </a:t>
            </a:r>
            <a:r>
              <a:rPr lang="lt-LT" sz="2400" b="1" dirty="0">
                <a:latin typeface="Arial" panose="020B0604020202020204" pitchFamily="34" charset="0"/>
                <a:cs typeface="Arial" panose="020B0604020202020204" pitchFamily="34" charset="0"/>
              </a:rPr>
              <a:t>paslaugas teikiančios labai mažos įmonės</a:t>
            </a:r>
            <a:r>
              <a:rPr lang="lt-LT" sz="24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endParaRPr lang="lt-LT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lt-LT" sz="2400" dirty="0">
                <a:latin typeface="Arial" panose="020B0604020202020204" pitchFamily="34" charset="0"/>
                <a:cs typeface="Arial" panose="020B0604020202020204" pitchFamily="34" charset="0"/>
              </a:rPr>
              <a:t>Prieinamumo reikalavimų ekonominės veiklos vykdytojams galima nesilaikyti, jei: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lt-LT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lt-LT" sz="2400" b="1" dirty="0">
                <a:latin typeface="Arial" panose="020B0604020202020204" pitchFamily="34" charset="0"/>
                <a:cs typeface="Arial" panose="020B0604020202020204" pitchFamily="34" charset="0"/>
              </a:rPr>
              <a:t>reikia daryti esminį gaminio ar paslaugos keitimą </a:t>
            </a:r>
            <a:r>
              <a:rPr lang="lt-LT" sz="2400" dirty="0">
                <a:latin typeface="Arial" panose="020B0604020202020204" pitchFamily="34" charset="0"/>
                <a:cs typeface="Arial" panose="020B0604020202020204" pitchFamily="34" charset="0"/>
              </a:rPr>
              <a:t>(reikia įrodyti);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lt-LT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lt-LT" sz="2400" b="1" dirty="0">
                <a:latin typeface="Arial" panose="020B0604020202020204" pitchFamily="34" charset="0"/>
                <a:cs typeface="Arial" panose="020B0604020202020204" pitchFamily="34" charset="0"/>
              </a:rPr>
              <a:t>būtų sukelta neproporcinga našta </a:t>
            </a:r>
            <a:r>
              <a:rPr lang="lt-LT" sz="2400" dirty="0">
                <a:latin typeface="Arial" panose="020B0604020202020204" pitchFamily="34" charset="0"/>
                <a:cs typeface="Arial" panose="020B0604020202020204" pitchFamily="34" charset="0"/>
              </a:rPr>
              <a:t>(neproporcingos naštos vertinimo kriterijai nurodyti įstatymo priede). </a:t>
            </a:r>
          </a:p>
        </p:txBody>
      </p:sp>
    </p:spTree>
    <p:extLst>
      <p:ext uri="{BB962C8B-B14F-4D97-AF65-F5344CB8AC3E}">
        <p14:creationId xmlns:p14="http://schemas.microsoft.com/office/powerpoint/2010/main" val="1674421408"/>
      </p:ext>
    </p:extLst>
  </p:cSld>
  <p:clrMapOvr>
    <a:masterClrMapping/>
  </p:clrMapOvr>
</p:sld>
</file>

<file path=ppt/theme/theme1.xml><?xml version="1.0" encoding="utf-8"?>
<a:theme xmlns:a="http://schemas.openxmlformats.org/drawingml/2006/main" name="Tema1">
  <a:themeElements>
    <a:clrScheme name="SADM">
      <a:dk1>
        <a:srgbClr val="003850"/>
      </a:dk1>
      <a:lt1>
        <a:sysClr val="window" lastClr="FFFFFF"/>
      </a:lt1>
      <a:dk2>
        <a:srgbClr val="373545"/>
      </a:dk2>
      <a:lt2>
        <a:srgbClr val="CEDBE6"/>
      </a:lt2>
      <a:accent1>
        <a:srgbClr val="239778"/>
      </a:accent1>
      <a:accent2>
        <a:srgbClr val="2052A0"/>
      </a:accent2>
      <a:accent3>
        <a:srgbClr val="75BDA7"/>
      </a:accent3>
      <a:accent4>
        <a:srgbClr val="58B6C0"/>
      </a:accent4>
      <a:accent5>
        <a:srgbClr val="3494BA"/>
      </a:accent5>
      <a:accent6>
        <a:srgbClr val="2683C6"/>
      </a:accent6>
      <a:hlink>
        <a:srgbClr val="00B050"/>
      </a:hlink>
      <a:folHlink>
        <a:srgbClr val="0070C0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Madingas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ema1" id="{73A9C065-3D2E-4F2C-A97E-AE54CFC0A075}" vid="{CFAC84CE-B613-4F91-8618-4B0479113AF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as" ma:contentTypeID="0x01010029B28C303F86E2448BF1A08D96ED7E62" ma:contentTypeVersion="11" ma:contentTypeDescription="Kurkite naują dokumentą." ma:contentTypeScope="" ma:versionID="133a70ce7dc766f9abe238c209b69983">
  <xsd:schema xmlns:xsd="http://www.w3.org/2001/XMLSchema" xmlns:xs="http://www.w3.org/2001/XMLSchema" xmlns:p="http://schemas.microsoft.com/office/2006/metadata/properties" xmlns:ns2="1be83561-7ae4-4ea4-b5d5-9197849f0acf" xmlns:ns3="bfcc2856-60fd-4cfb-ac69-0ef30426ccbe" targetNamespace="http://schemas.microsoft.com/office/2006/metadata/properties" ma:root="true" ma:fieldsID="aaa71edac51c09f01116ed9a2e53cdc1" ns2:_="" ns3:_="">
    <xsd:import namespace="1be83561-7ae4-4ea4-b5d5-9197849f0acf"/>
    <xsd:import namespace="bfcc2856-60fd-4cfb-ac69-0ef30426ccb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DateTaken" minOccurs="0"/>
                <xsd:element ref="ns2:MediaServiceLocation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be83561-7ae4-4ea4-b5d5-9197849f0ac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lcf76f155ced4ddcb4097134ff3c332f" ma:index="17" nillable="true" ma:taxonomy="true" ma:internalName="lcf76f155ced4ddcb4097134ff3c332f" ma:taxonomyFieldName="MediaServiceImageTags" ma:displayName="Vaizdų žymės" ma:readOnly="false" ma:fieldId="{5cf76f15-5ced-4ddc-b409-7134ff3c332f}" ma:taxonomyMulti="true" ma:sspId="795c5fd6-58ac-49e6-a81e-c08b3bf5cda3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fcc2856-60fd-4cfb-ac69-0ef30426ccbe" elementFormDefault="qualified">
    <xsd:import namespace="http://schemas.microsoft.com/office/2006/documentManagement/types"/>
    <xsd:import namespace="http://schemas.microsoft.com/office/infopath/2007/PartnerControls"/>
    <xsd:element name="TaxCatchAll" ma:index="18" nillable="true" ma:displayName="Taxonomy Catch All Column" ma:hidden="true" ma:list="{a74a3a6b-2a67-4dc8-acda-4e5810e4f23b}" ma:internalName="TaxCatchAll" ma:showField="CatchAllData" ma:web="bfcc2856-60fd-4cfb-ac69-0ef30426ccb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urinio tipas"/>
        <xsd:element ref="dc:title" minOccurs="0" maxOccurs="1" ma:index="4" ma:displayName="Antraštė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fcc2856-60fd-4cfb-ac69-0ef30426ccbe" xsi:nil="true"/>
    <lcf76f155ced4ddcb4097134ff3c332f xmlns="1be83561-7ae4-4ea4-b5d5-9197849f0acf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9A978042-3E5C-444E-ADD6-E0866F96716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be83561-7ae4-4ea4-b5d5-9197849f0acf"/>
    <ds:schemaRef ds:uri="bfcc2856-60fd-4cfb-ac69-0ef30426ccb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9FB65405-BBCD-4806-A272-A7C2BE89403B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112E8077-4C87-4222-B941-3C80142AFC79}">
  <ds:schemaRefs>
    <ds:schemaRef ds:uri="http://schemas.openxmlformats.org/package/2006/metadata/core-properties"/>
    <ds:schemaRef ds:uri="http://www.w3.org/XML/1998/namespace"/>
    <ds:schemaRef ds:uri="bfcc2856-60fd-4cfb-ac69-0ef30426ccbe"/>
    <ds:schemaRef ds:uri="http://purl.org/dc/elements/1.1/"/>
    <ds:schemaRef ds:uri="http://schemas.microsoft.com/office/2006/documentManagement/types"/>
    <ds:schemaRef ds:uri="http://schemas.microsoft.com/office/infopath/2007/PartnerControls"/>
    <ds:schemaRef ds:uri="1be83561-7ae4-4ea4-b5d5-9197849f0acf"/>
    <ds:schemaRef ds:uri="http://schemas.microsoft.com/office/2006/metadata/properties"/>
    <ds:schemaRef ds:uri="http://purl.org/dc/dcmitype/"/>
    <ds:schemaRef ds:uri="http://purl.org/dc/terms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49058</TotalTime>
  <Words>739</Words>
  <Application>Microsoft Office PowerPoint</Application>
  <PresentationFormat>Widescreen</PresentationFormat>
  <Paragraphs>92</Paragraphs>
  <Slides>13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Arial</vt:lpstr>
      <vt:lpstr>Calibri</vt:lpstr>
      <vt:lpstr>Wingdings</vt:lpstr>
      <vt:lpstr>Tema1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Svajūnė Sirvydytė</cp:lastModifiedBy>
  <cp:revision>8169</cp:revision>
  <cp:lastPrinted>2023-10-08T13:48:06Z</cp:lastPrinted>
  <dcterms:created xsi:type="dcterms:W3CDTF">2015-09-24T05:44:04Z</dcterms:created>
  <dcterms:modified xsi:type="dcterms:W3CDTF">2023-10-09T05:31:08Z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0x01010029B28C303F86E2448BF1A08D96ED7E62</vt:lpwstr>
  </property>
</Properties>
</file>